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433" r:id="rId2"/>
    <p:sldId id="434" r:id="rId3"/>
    <p:sldId id="435" r:id="rId4"/>
    <p:sldId id="452" r:id="rId5"/>
    <p:sldId id="436" r:id="rId6"/>
    <p:sldId id="437" r:id="rId7"/>
    <p:sldId id="438" r:id="rId8"/>
    <p:sldId id="439" r:id="rId9"/>
    <p:sldId id="440" r:id="rId10"/>
    <p:sldId id="441" r:id="rId11"/>
    <p:sldId id="443" r:id="rId12"/>
    <p:sldId id="442" r:id="rId13"/>
    <p:sldId id="444" r:id="rId14"/>
    <p:sldId id="445" r:id="rId15"/>
    <p:sldId id="454" r:id="rId16"/>
    <p:sldId id="382" r:id="rId17"/>
    <p:sldId id="447" r:id="rId18"/>
    <p:sldId id="446" r:id="rId19"/>
    <p:sldId id="449" r:id="rId20"/>
    <p:sldId id="450" r:id="rId21"/>
    <p:sldId id="451" r:id="rId22"/>
    <p:sldId id="383" r:id="rId23"/>
    <p:sldId id="453"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55" r:id="rId48"/>
    <p:sldId id="408" r:id="rId49"/>
    <p:sldId id="456"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350" r:id="rId63"/>
    <p:sldId id="421" r:id="rId64"/>
    <p:sldId id="422" r:id="rId65"/>
    <p:sldId id="423" r:id="rId66"/>
    <p:sldId id="424" r:id="rId67"/>
    <p:sldId id="425" r:id="rId68"/>
    <p:sldId id="426" r:id="rId69"/>
    <p:sldId id="459" r:id="rId70"/>
    <p:sldId id="458" r:id="rId71"/>
    <p:sldId id="427" r:id="rId72"/>
    <p:sldId id="428" r:id="rId73"/>
    <p:sldId id="429" r:id="rId74"/>
    <p:sldId id="430" r:id="rId75"/>
    <p:sldId id="431" r:id="rId76"/>
    <p:sldId id="432" r:id="rId77"/>
    <p:sldId id="29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430DB-1607-4BD4-8AB7-DE8B7779C120}" v="483" dt="2020-12-07T07:20:31.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3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tychios Protopapadakis" userId="8f2990f904bdbe98" providerId="LiveId" clId="{86F430DB-1607-4BD4-8AB7-DE8B7779C120}"/>
    <pc:docChg chg="undo redo custSel mod addSld delSld modSld sldOrd">
      <pc:chgData name="Eftychios Protopapadakis" userId="8f2990f904bdbe98" providerId="LiveId" clId="{86F430DB-1607-4BD4-8AB7-DE8B7779C120}" dt="2020-12-07T07:20:33.597" v="1373" actId="313"/>
      <pc:docMkLst>
        <pc:docMk/>
      </pc:docMkLst>
      <pc:sldChg chg="addSp delSp modSp mod setBg setClrOvrMap">
        <pc:chgData name="Eftychios Protopapadakis" userId="8f2990f904bdbe98" providerId="LiveId" clId="{86F430DB-1607-4BD4-8AB7-DE8B7779C120}" dt="2020-12-06T21:41:48.818" v="798" actId="26606"/>
        <pc:sldMkLst>
          <pc:docMk/>
          <pc:sldMk cId="1220114988" sldId="291"/>
        </pc:sldMkLst>
        <pc:spChg chg="add del mod">
          <ac:chgData name="Eftychios Protopapadakis" userId="8f2990f904bdbe98" providerId="LiveId" clId="{86F430DB-1607-4BD4-8AB7-DE8B7779C120}" dt="2020-12-06T21:37:46.581" v="768"/>
          <ac:spMkLst>
            <pc:docMk/>
            <pc:sldMk cId="1220114988" sldId="291"/>
            <ac:spMk id="3" creationId="{817E58A4-39A1-496C-8900-627B4A621423}"/>
          </ac:spMkLst>
        </pc:spChg>
        <pc:spChg chg="mod">
          <ac:chgData name="Eftychios Protopapadakis" userId="8f2990f904bdbe98" providerId="LiveId" clId="{86F430DB-1607-4BD4-8AB7-DE8B7779C120}" dt="2020-12-06T21:41:48.818" v="798" actId="26606"/>
          <ac:spMkLst>
            <pc:docMk/>
            <pc:sldMk cId="1220114988" sldId="291"/>
            <ac:spMk id="4" creationId="{00000000-0000-0000-0000-000000000000}"/>
          </ac:spMkLst>
        </pc:spChg>
        <pc:spChg chg="mod">
          <ac:chgData name="Eftychios Protopapadakis" userId="8f2990f904bdbe98" providerId="LiveId" clId="{86F430DB-1607-4BD4-8AB7-DE8B7779C120}" dt="2020-12-06T21:41:48.818" v="798" actId="26606"/>
          <ac:spMkLst>
            <pc:docMk/>
            <pc:sldMk cId="1220114988" sldId="291"/>
            <ac:spMk id="5" creationId="{00000000-0000-0000-0000-000000000000}"/>
          </ac:spMkLst>
        </pc:spChg>
        <pc:spChg chg="del">
          <ac:chgData name="Eftychios Protopapadakis" userId="8f2990f904bdbe98" providerId="LiveId" clId="{86F430DB-1607-4BD4-8AB7-DE8B7779C120}" dt="2020-12-06T21:41:48.818" v="798" actId="26606"/>
          <ac:spMkLst>
            <pc:docMk/>
            <pc:sldMk cId="1220114988" sldId="291"/>
            <ac:spMk id="10" creationId="{01C9CC24-B375-4226-BF2B-61FADBBA696A}"/>
          </ac:spMkLst>
        </pc:spChg>
        <pc:spChg chg="add mod">
          <ac:chgData name="Eftychios Protopapadakis" userId="8f2990f904bdbe98" providerId="LiveId" clId="{86F430DB-1607-4BD4-8AB7-DE8B7779C120}" dt="2020-12-06T21:41:48.818" v="798" actId="26606"/>
          <ac:spMkLst>
            <pc:docMk/>
            <pc:sldMk cId="1220114988" sldId="291"/>
            <ac:spMk id="11" creationId="{E2A823AB-710E-42BD-85A0-CE39AB9B534F}"/>
          </ac:spMkLst>
        </pc:spChg>
        <pc:spChg chg="del">
          <ac:chgData name="Eftychios Protopapadakis" userId="8f2990f904bdbe98" providerId="LiveId" clId="{86F430DB-1607-4BD4-8AB7-DE8B7779C120}" dt="2020-12-06T21:41:48.818" v="798" actId="26606"/>
          <ac:spMkLst>
            <pc:docMk/>
            <pc:sldMk cId="1220114988" sldId="291"/>
            <ac:spMk id="12" creationId="{CD70A28E-4FD8-4474-A206-E15B5EBB303F}"/>
          </ac:spMkLst>
        </pc:spChg>
        <pc:spChg chg="add">
          <ac:chgData name="Eftychios Protopapadakis" userId="8f2990f904bdbe98" providerId="LiveId" clId="{86F430DB-1607-4BD4-8AB7-DE8B7779C120}" dt="2020-12-06T21:41:48.818" v="798" actId="26606"/>
          <ac:spMkLst>
            <pc:docMk/>
            <pc:sldMk cId="1220114988" sldId="291"/>
            <ac:spMk id="72" creationId="{71B2258F-86CA-4D4D-8270-BC05FCDEBFB3}"/>
          </ac:spMkLst>
        </pc:spChg>
        <pc:graphicFrameChg chg="add del mod">
          <ac:chgData name="Eftychios Protopapadakis" userId="8f2990f904bdbe98" providerId="LiveId" clId="{86F430DB-1607-4BD4-8AB7-DE8B7779C120}" dt="2020-12-06T21:37:46.581" v="768"/>
          <ac:graphicFrameMkLst>
            <pc:docMk/>
            <pc:sldMk cId="1220114988" sldId="291"/>
            <ac:graphicFrameMk id="2" creationId="{C4FE624B-760B-4001-9FA9-FC31F1DB806B}"/>
          </ac:graphicFrameMkLst>
        </pc:graphicFrameChg>
        <pc:picChg chg="del">
          <ac:chgData name="Eftychios Protopapadakis" userId="8f2990f904bdbe98" providerId="LiveId" clId="{86F430DB-1607-4BD4-8AB7-DE8B7779C120}" dt="2020-12-06T21:41:48.818" v="798" actId="26606"/>
          <ac:picMkLst>
            <pc:docMk/>
            <pc:sldMk cId="1220114988" sldId="291"/>
            <ac:picMk id="14" creationId="{39647E21-5366-4638-AC97-D8CD4111EB57}"/>
          </ac:picMkLst>
        </pc:picChg>
        <pc:picChg chg="add mod ord">
          <ac:chgData name="Eftychios Protopapadakis" userId="8f2990f904bdbe98" providerId="LiveId" clId="{86F430DB-1607-4BD4-8AB7-DE8B7779C120}" dt="2020-12-06T21:41:48.818" v="798" actId="26606"/>
          <ac:picMkLst>
            <pc:docMk/>
            <pc:sldMk cId="1220114988" sldId="291"/>
            <ac:picMk id="23555" creationId="{2B3AB617-8D95-4190-9DEC-9B734F244366}"/>
          </ac:picMkLst>
        </pc:picChg>
      </pc:sldChg>
      <pc:sldChg chg="del">
        <pc:chgData name="Eftychios Protopapadakis" userId="8f2990f904bdbe98" providerId="LiveId" clId="{86F430DB-1607-4BD4-8AB7-DE8B7779C120}" dt="2020-12-07T07:11:57.888" v="1201" actId="47"/>
        <pc:sldMkLst>
          <pc:docMk/>
          <pc:sldMk cId="2920106130" sldId="339"/>
        </pc:sldMkLst>
      </pc:sldChg>
      <pc:sldChg chg="addSp delSp modSp mod delAnim">
        <pc:chgData name="Eftychios Protopapadakis" userId="8f2990f904bdbe98" providerId="LiveId" clId="{86F430DB-1607-4BD4-8AB7-DE8B7779C120}" dt="2020-12-06T21:29:19.034" v="614" actId="20577"/>
        <pc:sldMkLst>
          <pc:docMk/>
          <pc:sldMk cId="1815916844" sldId="383"/>
        </pc:sldMkLst>
        <pc:spChg chg="mod">
          <ac:chgData name="Eftychios Protopapadakis" userId="8f2990f904bdbe98" providerId="LiveId" clId="{86F430DB-1607-4BD4-8AB7-DE8B7779C120}" dt="2020-12-06T21:29:19.034" v="614" actId="20577"/>
          <ac:spMkLst>
            <pc:docMk/>
            <pc:sldMk cId="1815916844" sldId="383"/>
            <ac:spMk id="2" creationId="{00000000-0000-0000-0000-000000000000}"/>
          </ac:spMkLst>
        </pc:spChg>
        <pc:spChg chg="add del">
          <ac:chgData name="Eftychios Protopapadakis" userId="8f2990f904bdbe98" providerId="LiveId" clId="{86F430DB-1607-4BD4-8AB7-DE8B7779C120}" dt="2020-12-06T21:24:44.253" v="526" actId="22"/>
          <ac:spMkLst>
            <pc:docMk/>
            <pc:sldMk cId="1815916844" sldId="383"/>
            <ac:spMk id="9" creationId="{11FF6B82-4E76-40D2-A7EC-807C15739B58}"/>
          </ac:spMkLst>
        </pc:spChg>
        <pc:spChg chg="add del mod">
          <ac:chgData name="Eftychios Protopapadakis" userId="8f2990f904bdbe98" providerId="LiveId" clId="{86F430DB-1607-4BD4-8AB7-DE8B7779C120}" dt="2020-12-06T21:24:49.101" v="530" actId="22"/>
          <ac:spMkLst>
            <pc:docMk/>
            <pc:sldMk cId="1815916844" sldId="383"/>
            <ac:spMk id="11" creationId="{4E6A8FDB-1D55-40D0-85B9-94443C8D3C8B}"/>
          </ac:spMkLst>
        </pc:spChg>
        <pc:spChg chg="add del mod">
          <ac:chgData name="Eftychios Protopapadakis" userId="8f2990f904bdbe98" providerId="LiveId" clId="{86F430DB-1607-4BD4-8AB7-DE8B7779C120}" dt="2020-12-06T21:25:04.317" v="538" actId="22"/>
          <ac:spMkLst>
            <pc:docMk/>
            <pc:sldMk cId="1815916844" sldId="383"/>
            <ac:spMk id="12" creationId="{35F262CE-DDBB-4F7E-9144-69B4F60BE85B}"/>
          </ac:spMkLst>
        </pc:spChg>
        <pc:spChg chg="add del">
          <ac:chgData name="Eftychios Protopapadakis" userId="8f2990f904bdbe98" providerId="LiveId" clId="{86F430DB-1607-4BD4-8AB7-DE8B7779C120}" dt="2020-12-06T21:25:06.770" v="540" actId="22"/>
          <ac:spMkLst>
            <pc:docMk/>
            <pc:sldMk cId="1815916844" sldId="383"/>
            <ac:spMk id="14" creationId="{C3B7E4E2-9C05-4CDC-AC4D-C81AA940F830}"/>
          </ac:spMkLst>
        </pc:spChg>
        <pc:spChg chg="add mod">
          <ac:chgData name="Eftychios Protopapadakis" userId="8f2990f904bdbe98" providerId="LiveId" clId="{86F430DB-1607-4BD4-8AB7-DE8B7779C120}" dt="2020-12-06T21:28:01.406" v="602" actId="1076"/>
          <ac:spMkLst>
            <pc:docMk/>
            <pc:sldMk cId="1815916844" sldId="383"/>
            <ac:spMk id="16" creationId="{1A955EB7-088B-430C-A134-3A2258751C46}"/>
          </ac:spMkLst>
        </pc:spChg>
        <pc:graphicFrameChg chg="add del mod">
          <ac:chgData name="Eftychios Protopapadakis" userId="8f2990f904bdbe98" providerId="LiveId" clId="{86F430DB-1607-4BD4-8AB7-DE8B7779C120}" dt="2020-12-06T21:27:59.855" v="597"/>
          <ac:graphicFrameMkLst>
            <pc:docMk/>
            <pc:sldMk cId="1815916844" sldId="383"/>
            <ac:graphicFrameMk id="18" creationId="{45A97389-85E7-428E-9842-3E41E306A5FD}"/>
          </ac:graphicFrameMkLst>
        </pc:graphicFrameChg>
        <pc:graphicFrameChg chg="add del mod">
          <ac:chgData name="Eftychios Protopapadakis" userId="8f2990f904bdbe98" providerId="LiveId" clId="{86F430DB-1607-4BD4-8AB7-DE8B7779C120}" dt="2020-12-06T21:27:59.526" v="595"/>
          <ac:graphicFrameMkLst>
            <pc:docMk/>
            <pc:sldMk cId="1815916844" sldId="383"/>
            <ac:graphicFrameMk id="19" creationId="{6072D161-4AAD-45FC-A015-673E90638FCD}"/>
          </ac:graphicFrameMkLst>
        </pc:graphicFrameChg>
        <pc:picChg chg="del">
          <ac:chgData name="Eftychios Protopapadakis" userId="8f2990f904bdbe98" providerId="LiveId" clId="{86F430DB-1607-4BD4-8AB7-DE8B7779C120}" dt="2020-12-06T21:24:33.384" v="522" actId="478"/>
          <ac:picMkLst>
            <pc:docMk/>
            <pc:sldMk cId="1815916844" sldId="383"/>
            <ac:picMk id="6" creationId="{B0265A20-166B-409F-916F-B4BED5960366}"/>
          </ac:picMkLst>
        </pc:picChg>
        <pc:picChg chg="del">
          <ac:chgData name="Eftychios Protopapadakis" userId="8f2990f904bdbe98" providerId="LiveId" clId="{86F430DB-1607-4BD4-8AB7-DE8B7779C120}" dt="2020-12-06T21:24:33.384" v="522" actId="478"/>
          <ac:picMkLst>
            <pc:docMk/>
            <pc:sldMk cId="1815916844" sldId="383"/>
            <ac:picMk id="7" creationId="{57EF9BE9-D6C1-4B46-883D-A43693EAB4CE}"/>
          </ac:picMkLst>
        </pc:picChg>
        <pc:picChg chg="add del mod">
          <ac:chgData name="Eftychios Protopapadakis" userId="8f2990f904bdbe98" providerId="LiveId" clId="{86F430DB-1607-4BD4-8AB7-DE8B7779C120}" dt="2020-12-06T21:28:01.097" v="601" actId="478"/>
          <ac:picMkLst>
            <pc:docMk/>
            <pc:sldMk cId="1815916844" sldId="383"/>
            <ac:picMk id="17" creationId="{5592BA21-CA7E-41DA-90D1-54B20186896E}"/>
          </ac:picMkLst>
        </pc:picChg>
      </pc:sldChg>
      <pc:sldChg chg="del">
        <pc:chgData name="Eftychios Protopapadakis" userId="8f2990f904bdbe98" providerId="LiveId" clId="{86F430DB-1607-4BD4-8AB7-DE8B7779C120}" dt="2020-12-06T21:29:44.028" v="615" actId="47"/>
        <pc:sldMkLst>
          <pc:docMk/>
          <pc:sldMk cId="57509440" sldId="384"/>
        </pc:sldMkLst>
      </pc:sldChg>
      <pc:sldChg chg="modSp mod modAnim">
        <pc:chgData name="Eftychios Protopapadakis" userId="8f2990f904bdbe98" providerId="LiveId" clId="{86F430DB-1607-4BD4-8AB7-DE8B7779C120}" dt="2020-12-07T07:04:40.454" v="1022" actId="313"/>
        <pc:sldMkLst>
          <pc:docMk/>
          <pc:sldMk cId="3102070967" sldId="405"/>
        </pc:sldMkLst>
        <pc:spChg chg="mod">
          <ac:chgData name="Eftychios Protopapadakis" userId="8f2990f904bdbe98" providerId="LiveId" clId="{86F430DB-1607-4BD4-8AB7-DE8B7779C120}" dt="2020-12-07T06:59:19.205" v="812" actId="20577"/>
          <ac:spMkLst>
            <pc:docMk/>
            <pc:sldMk cId="3102070967" sldId="405"/>
            <ac:spMk id="2" creationId="{00000000-0000-0000-0000-000000000000}"/>
          </ac:spMkLst>
        </pc:spChg>
        <pc:spChg chg="mod">
          <ac:chgData name="Eftychios Protopapadakis" userId="8f2990f904bdbe98" providerId="LiveId" clId="{86F430DB-1607-4BD4-8AB7-DE8B7779C120}" dt="2020-12-07T07:04:40.454" v="1022" actId="313"/>
          <ac:spMkLst>
            <pc:docMk/>
            <pc:sldMk cId="3102070967" sldId="405"/>
            <ac:spMk id="6" creationId="{3ACD7C45-A699-4A9C-824D-003335607EE1}"/>
          </ac:spMkLst>
        </pc:spChg>
      </pc:sldChg>
      <pc:sldChg chg="addSp delSp modSp mod">
        <pc:chgData name="Eftychios Protopapadakis" userId="8f2990f904bdbe98" providerId="LiveId" clId="{86F430DB-1607-4BD4-8AB7-DE8B7779C120}" dt="2020-12-07T07:10:11.995" v="1198" actId="1037"/>
        <pc:sldMkLst>
          <pc:docMk/>
          <pc:sldMk cId="2060522500" sldId="409"/>
        </pc:sldMkLst>
        <pc:spChg chg="add mod">
          <ac:chgData name="Eftychios Protopapadakis" userId="8f2990f904bdbe98" providerId="LiveId" clId="{86F430DB-1607-4BD4-8AB7-DE8B7779C120}" dt="2020-12-07T07:10:05.124" v="1183" actId="1076"/>
          <ac:spMkLst>
            <pc:docMk/>
            <pc:sldMk cId="2060522500" sldId="409"/>
            <ac:spMk id="9" creationId="{32B327D6-DD3C-4BF6-8C34-EA466D9E0CB4}"/>
          </ac:spMkLst>
        </pc:spChg>
        <pc:picChg chg="del">
          <ac:chgData name="Eftychios Protopapadakis" userId="8f2990f904bdbe98" providerId="LiveId" clId="{86F430DB-1607-4BD4-8AB7-DE8B7779C120}" dt="2020-12-07T07:09:09.697" v="1173" actId="21"/>
          <ac:picMkLst>
            <pc:docMk/>
            <pc:sldMk cId="2060522500" sldId="409"/>
            <ac:picMk id="7" creationId="{73A88F3F-704E-456D-9015-C69F932246B9}"/>
          </ac:picMkLst>
        </pc:picChg>
        <pc:picChg chg="add mod">
          <ac:chgData name="Eftychios Protopapadakis" userId="8f2990f904bdbe98" providerId="LiveId" clId="{86F430DB-1607-4BD4-8AB7-DE8B7779C120}" dt="2020-12-07T07:10:11.995" v="1198" actId="1037"/>
          <ac:picMkLst>
            <pc:docMk/>
            <pc:sldMk cId="2060522500" sldId="409"/>
            <ac:picMk id="11" creationId="{7B26B0BE-0611-4326-AE78-8037536D63B8}"/>
          </ac:picMkLst>
        </pc:picChg>
        <pc:picChg chg="add mod">
          <ac:chgData name="Eftychios Protopapadakis" userId="8f2990f904bdbe98" providerId="LiveId" clId="{86F430DB-1607-4BD4-8AB7-DE8B7779C120}" dt="2020-12-07T07:10:11.995" v="1198" actId="1037"/>
          <ac:picMkLst>
            <pc:docMk/>
            <pc:sldMk cId="2060522500" sldId="409"/>
            <ac:picMk id="12" creationId="{24943D61-DDF1-426A-A5B6-D0FF82EBEADB}"/>
          </ac:picMkLst>
        </pc:picChg>
        <pc:picChg chg="add mod">
          <ac:chgData name="Eftychios Protopapadakis" userId="8f2990f904bdbe98" providerId="LiveId" clId="{86F430DB-1607-4BD4-8AB7-DE8B7779C120}" dt="2020-12-07T07:10:11.995" v="1198" actId="1037"/>
          <ac:picMkLst>
            <pc:docMk/>
            <pc:sldMk cId="2060522500" sldId="409"/>
            <ac:picMk id="13" creationId="{87F78023-D490-42C5-A4CD-9385D8EB42E1}"/>
          </ac:picMkLst>
        </pc:picChg>
        <pc:picChg chg="add mod">
          <ac:chgData name="Eftychios Protopapadakis" userId="8f2990f904bdbe98" providerId="LiveId" clId="{86F430DB-1607-4BD4-8AB7-DE8B7779C120}" dt="2020-12-07T07:10:11.995" v="1198" actId="1037"/>
          <ac:picMkLst>
            <pc:docMk/>
            <pc:sldMk cId="2060522500" sldId="409"/>
            <ac:picMk id="14" creationId="{0B1219ED-2242-420F-9651-074E2C89B3AC}"/>
          </ac:picMkLst>
        </pc:picChg>
      </pc:sldChg>
      <pc:sldChg chg="modSp mod">
        <pc:chgData name="Eftychios Protopapadakis" userId="8f2990f904bdbe98" providerId="LiveId" clId="{86F430DB-1607-4BD4-8AB7-DE8B7779C120}" dt="2020-12-07T07:11:54.207" v="1200" actId="1076"/>
        <pc:sldMkLst>
          <pc:docMk/>
          <pc:sldMk cId="2207217656" sldId="415"/>
        </pc:sldMkLst>
        <pc:picChg chg="mod">
          <ac:chgData name="Eftychios Protopapadakis" userId="8f2990f904bdbe98" providerId="LiveId" clId="{86F430DB-1607-4BD4-8AB7-DE8B7779C120}" dt="2020-12-07T07:11:54.207" v="1200" actId="1076"/>
          <ac:picMkLst>
            <pc:docMk/>
            <pc:sldMk cId="2207217656" sldId="415"/>
            <ac:picMk id="7" creationId="{3FB7FB7A-3841-4862-95A7-D0F08612B651}"/>
          </ac:picMkLst>
        </pc:picChg>
      </pc:sldChg>
      <pc:sldChg chg="addSp delSp modSp mod">
        <pc:chgData name="Eftychios Protopapadakis" userId="8f2990f904bdbe98" providerId="LiveId" clId="{86F430DB-1607-4BD4-8AB7-DE8B7779C120}" dt="2020-12-06T20:34:27.189" v="24" actId="20577"/>
        <pc:sldMkLst>
          <pc:docMk/>
          <pc:sldMk cId="3592905353" sldId="434"/>
        </pc:sldMkLst>
        <pc:spChg chg="mod">
          <ac:chgData name="Eftychios Protopapadakis" userId="8f2990f904bdbe98" providerId="LiveId" clId="{86F430DB-1607-4BD4-8AB7-DE8B7779C120}" dt="2020-12-06T20:34:27.189" v="24" actId="20577"/>
          <ac:spMkLst>
            <pc:docMk/>
            <pc:sldMk cId="3592905353" sldId="434"/>
            <ac:spMk id="2" creationId="{00000000-0000-0000-0000-000000000000}"/>
          </ac:spMkLst>
        </pc:spChg>
        <pc:spChg chg="del">
          <ac:chgData name="Eftychios Protopapadakis" userId="8f2990f904bdbe98" providerId="LiveId" clId="{86F430DB-1607-4BD4-8AB7-DE8B7779C120}" dt="2020-12-06T20:34:02.857" v="0" actId="478"/>
          <ac:spMkLst>
            <pc:docMk/>
            <pc:sldMk cId="3592905353" sldId="434"/>
            <ac:spMk id="3" creationId="{00000000-0000-0000-0000-000000000000}"/>
          </ac:spMkLst>
        </pc:spChg>
        <pc:spChg chg="add del mod">
          <ac:chgData name="Eftychios Protopapadakis" userId="8f2990f904bdbe98" providerId="LiveId" clId="{86F430DB-1607-4BD4-8AB7-DE8B7779C120}" dt="2020-12-06T20:34:05.318" v="1" actId="478"/>
          <ac:spMkLst>
            <pc:docMk/>
            <pc:sldMk cId="3592905353" sldId="434"/>
            <ac:spMk id="5" creationId="{6E9DFF8B-0E2A-4985-81DB-2CB073A25CA4}"/>
          </ac:spMkLst>
        </pc:spChg>
      </pc:sldChg>
      <pc:sldChg chg="addSp delSp modSp mod">
        <pc:chgData name="Eftychios Protopapadakis" userId="8f2990f904bdbe98" providerId="LiveId" clId="{86F430DB-1607-4BD4-8AB7-DE8B7779C120}" dt="2020-12-06T20:34:43.201" v="44" actId="20577"/>
        <pc:sldMkLst>
          <pc:docMk/>
          <pc:sldMk cId="3744685143" sldId="435"/>
        </pc:sldMkLst>
        <pc:spChg chg="mod">
          <ac:chgData name="Eftychios Protopapadakis" userId="8f2990f904bdbe98" providerId="LiveId" clId="{86F430DB-1607-4BD4-8AB7-DE8B7779C120}" dt="2020-12-06T20:34:43.201" v="44" actId="20577"/>
          <ac:spMkLst>
            <pc:docMk/>
            <pc:sldMk cId="3744685143" sldId="435"/>
            <ac:spMk id="2" creationId="{00000000-0000-0000-0000-000000000000}"/>
          </ac:spMkLst>
        </pc:spChg>
        <pc:spChg chg="del">
          <ac:chgData name="Eftychios Protopapadakis" userId="8f2990f904bdbe98" providerId="LiveId" clId="{86F430DB-1607-4BD4-8AB7-DE8B7779C120}" dt="2020-12-06T20:34:12.571" v="2" actId="478"/>
          <ac:spMkLst>
            <pc:docMk/>
            <pc:sldMk cId="3744685143" sldId="435"/>
            <ac:spMk id="3" creationId="{00000000-0000-0000-0000-000000000000}"/>
          </ac:spMkLst>
        </pc:spChg>
        <pc:spChg chg="add del mod">
          <ac:chgData name="Eftychios Protopapadakis" userId="8f2990f904bdbe98" providerId="LiveId" clId="{86F430DB-1607-4BD4-8AB7-DE8B7779C120}" dt="2020-12-06T20:34:14.950" v="3" actId="478"/>
          <ac:spMkLst>
            <pc:docMk/>
            <pc:sldMk cId="3744685143" sldId="435"/>
            <ac:spMk id="5" creationId="{D3D61054-0FF1-41C1-BCA8-281773F0F0F1}"/>
          </ac:spMkLst>
        </pc:spChg>
      </pc:sldChg>
      <pc:sldChg chg="addSp modSp mod">
        <pc:chgData name="Eftychios Protopapadakis" userId="8f2990f904bdbe98" providerId="LiveId" clId="{86F430DB-1607-4BD4-8AB7-DE8B7779C120}" dt="2020-12-06T21:23:09.573" v="496" actId="1076"/>
        <pc:sldMkLst>
          <pc:docMk/>
          <pc:sldMk cId="526553870" sldId="436"/>
        </pc:sldMkLst>
        <pc:spChg chg="mod">
          <ac:chgData name="Eftychios Protopapadakis" userId="8f2990f904bdbe98" providerId="LiveId" clId="{86F430DB-1607-4BD4-8AB7-DE8B7779C120}" dt="2020-12-06T21:22:03.272" v="482" actId="20577"/>
          <ac:spMkLst>
            <pc:docMk/>
            <pc:sldMk cId="526553870" sldId="436"/>
            <ac:spMk id="2" creationId="{00000000-0000-0000-0000-000000000000}"/>
          </ac:spMkLst>
        </pc:spChg>
        <pc:spChg chg="add mod">
          <ac:chgData name="Eftychios Protopapadakis" userId="8f2990f904bdbe98" providerId="LiveId" clId="{86F430DB-1607-4BD4-8AB7-DE8B7779C120}" dt="2020-12-06T21:23:09.573" v="496" actId="1076"/>
          <ac:spMkLst>
            <pc:docMk/>
            <pc:sldMk cId="526553870" sldId="436"/>
            <ac:spMk id="7" creationId="{9A823649-287B-4ADF-8318-A33B2BF4ECB8}"/>
          </ac:spMkLst>
        </pc:spChg>
        <pc:graphicFrameChg chg="mod">
          <ac:chgData name="Eftychios Protopapadakis" userId="8f2990f904bdbe98" providerId="LiveId" clId="{86F430DB-1607-4BD4-8AB7-DE8B7779C120}" dt="2020-12-06T21:23:03.737" v="494" actId="1076"/>
          <ac:graphicFrameMkLst>
            <pc:docMk/>
            <pc:sldMk cId="526553870" sldId="436"/>
            <ac:graphicFrameMk id="9" creationId="{2F08318C-2FCF-4014-9B82-465B4D3F744A}"/>
          </ac:graphicFrameMkLst>
        </pc:graphicFrameChg>
      </pc:sldChg>
      <pc:sldChg chg="addSp delSp modSp mod">
        <pc:chgData name="Eftychios Protopapadakis" userId="8f2990f904bdbe98" providerId="LiveId" clId="{86F430DB-1607-4BD4-8AB7-DE8B7779C120}" dt="2020-12-06T21:12:52.857" v="369" actId="1076"/>
        <pc:sldMkLst>
          <pc:docMk/>
          <pc:sldMk cId="3699286045" sldId="442"/>
        </pc:sldMkLst>
        <pc:spChg chg="mod">
          <ac:chgData name="Eftychios Protopapadakis" userId="8f2990f904bdbe98" providerId="LiveId" clId="{86F430DB-1607-4BD4-8AB7-DE8B7779C120}" dt="2020-12-06T21:12:35.888" v="365" actId="14100"/>
          <ac:spMkLst>
            <pc:docMk/>
            <pc:sldMk cId="3699286045" sldId="442"/>
            <ac:spMk id="11" creationId="{9FC763E7-4631-4681-9460-6D142CA88382}"/>
          </ac:spMkLst>
        </pc:spChg>
        <pc:spChg chg="del">
          <ac:chgData name="Eftychios Protopapadakis" userId="8f2990f904bdbe98" providerId="LiveId" clId="{86F430DB-1607-4BD4-8AB7-DE8B7779C120}" dt="2020-12-06T21:12:30.056" v="363" actId="478"/>
          <ac:spMkLst>
            <pc:docMk/>
            <pc:sldMk cId="3699286045" sldId="442"/>
            <ac:spMk id="12" creationId="{C4193AB3-4BF8-4A25-9938-24F23720A941}"/>
          </ac:spMkLst>
        </pc:spChg>
        <pc:spChg chg="mod">
          <ac:chgData name="Eftychios Protopapadakis" userId="8f2990f904bdbe98" providerId="LiveId" clId="{86F430DB-1607-4BD4-8AB7-DE8B7779C120}" dt="2020-12-06T21:12:52.857" v="369" actId="1076"/>
          <ac:spMkLst>
            <pc:docMk/>
            <pc:sldMk cId="3699286045" sldId="442"/>
            <ac:spMk id="13" creationId="{6B4526B3-7476-4252-952F-F2BC2AD70621}"/>
          </ac:spMkLst>
        </pc:spChg>
        <pc:spChg chg="del">
          <ac:chgData name="Eftychios Protopapadakis" userId="8f2990f904bdbe98" providerId="LiveId" clId="{86F430DB-1607-4BD4-8AB7-DE8B7779C120}" dt="2020-12-06T21:12:41.723" v="366" actId="478"/>
          <ac:spMkLst>
            <pc:docMk/>
            <pc:sldMk cId="3699286045" sldId="442"/>
            <ac:spMk id="14" creationId="{A3394532-31E4-4C4E-B037-FCD87983B62B}"/>
          </ac:spMkLst>
        </pc:spChg>
        <pc:picChg chg="add mod">
          <ac:chgData name="Eftychios Protopapadakis" userId="8f2990f904bdbe98" providerId="LiveId" clId="{86F430DB-1607-4BD4-8AB7-DE8B7779C120}" dt="2020-12-06T21:12:24.684" v="362"/>
          <ac:picMkLst>
            <pc:docMk/>
            <pc:sldMk cId="3699286045" sldId="442"/>
            <ac:picMk id="3" creationId="{6321D49B-8BBA-409A-9029-488318AD001E}"/>
          </ac:picMkLst>
        </pc:picChg>
        <pc:picChg chg="del">
          <ac:chgData name="Eftychios Protopapadakis" userId="8f2990f904bdbe98" providerId="LiveId" clId="{86F430DB-1607-4BD4-8AB7-DE8B7779C120}" dt="2020-12-06T21:12:11.417" v="358" actId="478"/>
          <ac:picMkLst>
            <pc:docMk/>
            <pc:sldMk cId="3699286045" sldId="442"/>
            <ac:picMk id="9" creationId="{4B5C9495-B8D1-42F7-BE65-418969C6383B}"/>
          </ac:picMkLst>
        </pc:picChg>
      </pc:sldChg>
      <pc:sldChg chg="addSp delSp modSp mod delAnim">
        <pc:chgData name="Eftychios Protopapadakis" userId="8f2990f904bdbe98" providerId="LiveId" clId="{86F430DB-1607-4BD4-8AB7-DE8B7779C120}" dt="2020-12-06T21:15:40.772" v="424" actId="1035"/>
        <pc:sldMkLst>
          <pc:docMk/>
          <pc:sldMk cId="829217694" sldId="444"/>
        </pc:sldMkLst>
        <pc:spChg chg="mod">
          <ac:chgData name="Eftychios Protopapadakis" userId="8f2990f904bdbe98" providerId="LiveId" clId="{86F430DB-1607-4BD4-8AB7-DE8B7779C120}" dt="2020-12-06T21:14:13.577" v="385" actId="20577"/>
          <ac:spMkLst>
            <pc:docMk/>
            <pc:sldMk cId="829217694" sldId="444"/>
            <ac:spMk id="2" creationId="{00000000-0000-0000-0000-000000000000}"/>
          </ac:spMkLst>
        </pc:spChg>
        <pc:spChg chg="add mod">
          <ac:chgData name="Eftychios Protopapadakis" userId="8f2990f904bdbe98" providerId="LiveId" clId="{86F430DB-1607-4BD4-8AB7-DE8B7779C120}" dt="2020-12-06T21:15:23.600" v="414" actId="1036"/>
          <ac:spMkLst>
            <pc:docMk/>
            <pc:sldMk cId="829217694" sldId="444"/>
            <ac:spMk id="11" creationId="{40BD7637-CF2E-4188-8991-1DEDF96558E1}"/>
          </ac:spMkLst>
        </pc:spChg>
        <pc:picChg chg="add mod">
          <ac:chgData name="Eftychios Protopapadakis" userId="8f2990f904bdbe98" providerId="LiveId" clId="{86F430DB-1607-4BD4-8AB7-DE8B7779C120}" dt="2020-12-06T21:15:32.126" v="416" actId="1076"/>
          <ac:picMkLst>
            <pc:docMk/>
            <pc:sldMk cId="829217694" sldId="444"/>
            <ac:picMk id="3" creationId="{C6724A14-0ADD-4EE7-8EE2-FF8FB4F82363}"/>
          </ac:picMkLst>
        </pc:picChg>
        <pc:picChg chg="add mod">
          <ac:chgData name="Eftychios Protopapadakis" userId="8f2990f904bdbe98" providerId="LiveId" clId="{86F430DB-1607-4BD4-8AB7-DE8B7779C120}" dt="2020-12-06T21:15:40.772" v="424" actId="1035"/>
          <ac:picMkLst>
            <pc:docMk/>
            <pc:sldMk cId="829217694" sldId="444"/>
            <ac:picMk id="4" creationId="{40B1369A-005F-4356-9CB1-329EC732150E}"/>
          </ac:picMkLst>
        </pc:picChg>
        <pc:picChg chg="del">
          <ac:chgData name="Eftychios Protopapadakis" userId="8f2990f904bdbe98" providerId="LiveId" clId="{86F430DB-1607-4BD4-8AB7-DE8B7779C120}" dt="2020-12-06T21:14:03.580" v="370" actId="478"/>
          <ac:picMkLst>
            <pc:docMk/>
            <pc:sldMk cId="829217694" sldId="444"/>
            <ac:picMk id="9" creationId="{1FDE7CE3-6D68-4BF8-B9D1-4A1C57330B28}"/>
          </ac:picMkLst>
        </pc:picChg>
      </pc:sldChg>
      <pc:sldChg chg="addSp delSp modSp new mod setBg">
        <pc:chgData name="Eftychios Protopapadakis" userId="8f2990f904bdbe98" providerId="LiveId" clId="{86F430DB-1607-4BD4-8AB7-DE8B7779C120}" dt="2020-12-06T20:56:43.446" v="202" actId="1076"/>
        <pc:sldMkLst>
          <pc:docMk/>
          <pc:sldMk cId="1519411927" sldId="447"/>
        </pc:sldMkLst>
        <pc:spChg chg="mod">
          <ac:chgData name="Eftychios Protopapadakis" userId="8f2990f904bdbe98" providerId="LiveId" clId="{86F430DB-1607-4BD4-8AB7-DE8B7779C120}" dt="2020-12-06T20:51:31.955" v="72" actId="20577"/>
          <ac:spMkLst>
            <pc:docMk/>
            <pc:sldMk cId="1519411927" sldId="447"/>
            <ac:spMk id="2" creationId="{4A9B9EE2-66E9-4B07-81FF-1437A7593686}"/>
          </ac:spMkLst>
        </pc:spChg>
        <pc:spChg chg="del mod">
          <ac:chgData name="Eftychios Protopapadakis" userId="8f2990f904bdbe98" providerId="LiveId" clId="{86F430DB-1607-4BD4-8AB7-DE8B7779C120}" dt="2020-12-06T20:51:40.085" v="73" actId="478"/>
          <ac:spMkLst>
            <pc:docMk/>
            <pc:sldMk cId="1519411927" sldId="447"/>
            <ac:spMk id="3" creationId="{B567A22D-E0FB-4D70-AC4E-888FF0596865}"/>
          </ac:spMkLst>
        </pc:spChg>
        <pc:spChg chg="add">
          <ac:chgData name="Eftychios Protopapadakis" userId="8f2990f904bdbe98" providerId="LiveId" clId="{86F430DB-1607-4BD4-8AB7-DE8B7779C120}" dt="2020-12-06T20:51:23.845" v="46" actId="26606"/>
          <ac:spMkLst>
            <pc:docMk/>
            <pc:sldMk cId="1519411927" sldId="447"/>
            <ac:spMk id="8" creationId="{4351DFE5-F63D-4BE0-BDA9-E3EB88F01AA5}"/>
          </ac:spMkLst>
        </pc:spChg>
        <pc:spChg chg="add mod">
          <ac:chgData name="Eftychios Protopapadakis" userId="8f2990f904bdbe98" providerId="LiveId" clId="{86F430DB-1607-4BD4-8AB7-DE8B7779C120}" dt="2020-12-06T20:55:08.966" v="188" actId="1076"/>
          <ac:spMkLst>
            <pc:docMk/>
            <pc:sldMk cId="1519411927" sldId="447"/>
            <ac:spMk id="11" creationId="{CC5FBD31-AEA5-451B-9E3C-6FBB42AD0A58}"/>
          </ac:spMkLst>
        </pc:spChg>
        <pc:spChg chg="add mod">
          <ac:chgData name="Eftychios Protopapadakis" userId="8f2990f904bdbe98" providerId="LiveId" clId="{86F430DB-1607-4BD4-8AB7-DE8B7779C120}" dt="2020-12-06T20:55:30.045" v="193" actId="1076"/>
          <ac:spMkLst>
            <pc:docMk/>
            <pc:sldMk cId="1519411927" sldId="447"/>
            <ac:spMk id="13" creationId="{A3223BA9-9183-4117-9B31-44BFE2E37C1B}"/>
          </ac:spMkLst>
        </pc:spChg>
        <pc:spChg chg="add mod">
          <ac:chgData name="Eftychios Protopapadakis" userId="8f2990f904bdbe98" providerId="LiveId" clId="{86F430DB-1607-4BD4-8AB7-DE8B7779C120}" dt="2020-12-06T20:56:15.364" v="195" actId="1076"/>
          <ac:spMkLst>
            <pc:docMk/>
            <pc:sldMk cId="1519411927" sldId="447"/>
            <ac:spMk id="15" creationId="{67FD5C79-1DD4-4D09-9B3B-B74DA0246E94}"/>
          </ac:spMkLst>
        </pc:spChg>
        <pc:spChg chg="add mod">
          <ac:chgData name="Eftychios Protopapadakis" userId="8f2990f904bdbe98" providerId="LiveId" clId="{86F430DB-1607-4BD4-8AB7-DE8B7779C120}" dt="2020-12-06T20:56:43.446" v="202" actId="1076"/>
          <ac:spMkLst>
            <pc:docMk/>
            <pc:sldMk cId="1519411927" sldId="447"/>
            <ac:spMk id="17" creationId="{6C36770D-2695-4CD3-B5C6-56938A3FBE5B}"/>
          </ac:spMkLst>
        </pc:spChg>
        <pc:picChg chg="add mod">
          <ac:chgData name="Eftychios Protopapadakis" userId="8f2990f904bdbe98" providerId="LiveId" clId="{86F430DB-1607-4BD4-8AB7-DE8B7779C120}" dt="2020-12-06T20:55:04.372" v="187" actId="1076"/>
          <ac:picMkLst>
            <pc:docMk/>
            <pc:sldMk cId="1519411927" sldId="447"/>
            <ac:picMk id="4" creationId="{97DF1566-FB2A-4707-B6F1-FEE2FAFCD229}"/>
          </ac:picMkLst>
        </pc:picChg>
        <pc:picChg chg="add mod">
          <ac:chgData name="Eftychios Protopapadakis" userId="8f2990f904bdbe98" providerId="LiveId" clId="{86F430DB-1607-4BD4-8AB7-DE8B7779C120}" dt="2020-12-06T20:54:37.359" v="167" actId="1038"/>
          <ac:picMkLst>
            <pc:docMk/>
            <pc:sldMk cId="1519411927" sldId="447"/>
            <ac:picMk id="5" creationId="{E9387E2D-18F0-4A49-811A-76D24DF057F9}"/>
          </ac:picMkLst>
        </pc:picChg>
        <pc:picChg chg="add mod">
          <ac:chgData name="Eftychios Protopapadakis" userId="8f2990f904bdbe98" providerId="LiveId" clId="{86F430DB-1607-4BD4-8AB7-DE8B7779C120}" dt="2020-12-06T20:54:26.791" v="152" actId="14100"/>
          <ac:picMkLst>
            <pc:docMk/>
            <pc:sldMk cId="1519411927" sldId="447"/>
            <ac:picMk id="6" creationId="{B2427B3E-AD4A-4AE5-A619-23CC5B10C63C}"/>
          </ac:picMkLst>
        </pc:picChg>
        <pc:picChg chg="add mod">
          <ac:chgData name="Eftychios Protopapadakis" userId="8f2990f904bdbe98" providerId="LiveId" clId="{86F430DB-1607-4BD4-8AB7-DE8B7779C120}" dt="2020-12-06T20:55:16.191" v="191" actId="1035"/>
          <ac:picMkLst>
            <pc:docMk/>
            <pc:sldMk cId="1519411927" sldId="447"/>
            <ac:picMk id="7" creationId="{2FAD41AF-E5AF-4F2E-AE2C-F9D90167917A}"/>
          </ac:picMkLst>
        </pc:picChg>
        <pc:picChg chg="add">
          <ac:chgData name="Eftychios Protopapadakis" userId="8f2990f904bdbe98" providerId="LiveId" clId="{86F430DB-1607-4BD4-8AB7-DE8B7779C120}" dt="2020-12-06T20:51:23.845" v="46" actId="26606"/>
          <ac:picMkLst>
            <pc:docMk/>
            <pc:sldMk cId="1519411927" sldId="447"/>
            <ac:picMk id="10" creationId="{3AA16612-ACD2-4A16-8F2B-4514FD6BF28F}"/>
          </ac:picMkLst>
        </pc:picChg>
      </pc:sldChg>
      <pc:sldChg chg="new add del">
        <pc:chgData name="Eftychios Protopapadakis" userId="8f2990f904bdbe98" providerId="LiveId" clId="{86F430DB-1607-4BD4-8AB7-DE8B7779C120}" dt="2020-12-06T21:02:02.594" v="210" actId="47"/>
        <pc:sldMkLst>
          <pc:docMk/>
          <pc:sldMk cId="2821736312" sldId="448"/>
        </pc:sldMkLst>
      </pc:sldChg>
      <pc:sldChg chg="addSp delSp add del setBg delDesignElem">
        <pc:chgData name="Eftychios Protopapadakis" userId="8f2990f904bdbe98" providerId="LiveId" clId="{86F430DB-1607-4BD4-8AB7-DE8B7779C120}" dt="2020-12-06T21:01:51.051" v="206"/>
        <pc:sldMkLst>
          <pc:docMk/>
          <pc:sldMk cId="1933690789" sldId="449"/>
        </pc:sldMkLst>
        <pc:spChg chg="add del">
          <ac:chgData name="Eftychios Protopapadakis" userId="8f2990f904bdbe98" providerId="LiveId" clId="{86F430DB-1607-4BD4-8AB7-DE8B7779C120}" dt="2020-12-06T21:01:51.051" v="206"/>
          <ac:spMkLst>
            <pc:docMk/>
            <pc:sldMk cId="1933690789" sldId="449"/>
            <ac:spMk id="8" creationId="{4351DFE5-F63D-4BE0-BDA9-E3EB88F01AA5}"/>
          </ac:spMkLst>
        </pc:spChg>
        <pc:picChg chg="add del">
          <ac:chgData name="Eftychios Protopapadakis" userId="8f2990f904bdbe98" providerId="LiveId" clId="{86F430DB-1607-4BD4-8AB7-DE8B7779C120}" dt="2020-12-06T21:01:51.051" v="206"/>
          <ac:picMkLst>
            <pc:docMk/>
            <pc:sldMk cId="1933690789" sldId="449"/>
            <ac:picMk id="10" creationId="{3AA16612-ACD2-4A16-8F2B-4514FD6BF28F}"/>
          </ac:picMkLst>
        </pc:picChg>
      </pc:sldChg>
      <pc:sldChg chg="addSp modSp add mod">
        <pc:chgData name="Eftychios Protopapadakis" userId="8f2990f904bdbe98" providerId="LiveId" clId="{86F430DB-1607-4BD4-8AB7-DE8B7779C120}" dt="2020-12-06T21:43:42.630" v="799" actId="1076"/>
        <pc:sldMkLst>
          <pc:docMk/>
          <pc:sldMk cId="2342880041" sldId="449"/>
        </pc:sldMkLst>
        <pc:spChg chg="mod">
          <ac:chgData name="Eftychios Protopapadakis" userId="8f2990f904bdbe98" providerId="LiveId" clId="{86F430DB-1607-4BD4-8AB7-DE8B7779C120}" dt="2020-12-06T21:06:16.987" v="290" actId="20577"/>
          <ac:spMkLst>
            <pc:docMk/>
            <pc:sldMk cId="2342880041" sldId="449"/>
            <ac:spMk id="2" creationId="{00000000-0000-0000-0000-000000000000}"/>
          </ac:spMkLst>
        </pc:spChg>
        <pc:spChg chg="mod">
          <ac:chgData name="Eftychios Protopapadakis" userId="8f2990f904bdbe98" providerId="LiveId" clId="{86F430DB-1607-4BD4-8AB7-DE8B7779C120}" dt="2020-12-06T21:43:42.630" v="799" actId="1076"/>
          <ac:spMkLst>
            <pc:docMk/>
            <pc:sldMk cId="2342880041" sldId="449"/>
            <ac:spMk id="3" creationId="{00000000-0000-0000-0000-000000000000}"/>
          </ac:spMkLst>
        </pc:spChg>
        <pc:spChg chg="add mod">
          <ac:chgData name="Eftychios Protopapadakis" userId="8f2990f904bdbe98" providerId="LiveId" clId="{86F430DB-1607-4BD4-8AB7-DE8B7779C120}" dt="2020-12-06T21:04:44.908" v="269" actId="1076"/>
          <ac:spMkLst>
            <pc:docMk/>
            <pc:sldMk cId="2342880041" sldId="449"/>
            <ac:spMk id="9" creationId="{ED947E28-8860-46FB-A24E-889963470852}"/>
          </ac:spMkLst>
        </pc:spChg>
        <pc:picChg chg="add mod">
          <ac:chgData name="Eftychios Protopapadakis" userId="8f2990f904bdbe98" providerId="LiveId" clId="{86F430DB-1607-4BD4-8AB7-DE8B7779C120}" dt="2020-12-06T21:03:59.019" v="251" actId="14100"/>
          <ac:picMkLst>
            <pc:docMk/>
            <pc:sldMk cId="2342880041" sldId="449"/>
            <ac:picMk id="4" creationId="{450676B6-77B8-4A18-BC94-EC220740EBC4}"/>
          </ac:picMkLst>
        </pc:picChg>
      </pc:sldChg>
      <pc:sldChg chg="addSp delSp add del setBg delDesignElem">
        <pc:chgData name="Eftychios Protopapadakis" userId="8f2990f904bdbe98" providerId="LiveId" clId="{86F430DB-1607-4BD4-8AB7-DE8B7779C120}" dt="2020-12-06T21:04:13.299" v="260"/>
        <pc:sldMkLst>
          <pc:docMk/>
          <pc:sldMk cId="1591808045" sldId="450"/>
        </pc:sldMkLst>
        <pc:spChg chg="add del">
          <ac:chgData name="Eftychios Protopapadakis" userId="8f2990f904bdbe98" providerId="LiveId" clId="{86F430DB-1607-4BD4-8AB7-DE8B7779C120}" dt="2020-12-06T21:04:13.299" v="260"/>
          <ac:spMkLst>
            <pc:docMk/>
            <pc:sldMk cId="1591808045" sldId="450"/>
            <ac:spMk id="8" creationId="{4351DFE5-F63D-4BE0-BDA9-E3EB88F01AA5}"/>
          </ac:spMkLst>
        </pc:spChg>
        <pc:picChg chg="add del">
          <ac:chgData name="Eftychios Protopapadakis" userId="8f2990f904bdbe98" providerId="LiveId" clId="{86F430DB-1607-4BD4-8AB7-DE8B7779C120}" dt="2020-12-06T21:04:13.299" v="260"/>
          <ac:picMkLst>
            <pc:docMk/>
            <pc:sldMk cId="1591808045" sldId="450"/>
            <ac:picMk id="10" creationId="{3AA16612-ACD2-4A16-8F2B-4514FD6BF28F}"/>
          </ac:picMkLst>
        </pc:picChg>
      </pc:sldChg>
      <pc:sldChg chg="addSp delSp modSp add mod">
        <pc:chgData name="Eftychios Protopapadakis" userId="8f2990f904bdbe98" providerId="LiveId" clId="{86F430DB-1607-4BD4-8AB7-DE8B7779C120}" dt="2020-12-06T21:06:20.636" v="291" actId="20577"/>
        <pc:sldMkLst>
          <pc:docMk/>
          <pc:sldMk cId="3283702975" sldId="450"/>
        </pc:sldMkLst>
        <pc:spChg chg="mod">
          <ac:chgData name="Eftychios Protopapadakis" userId="8f2990f904bdbe98" providerId="LiveId" clId="{86F430DB-1607-4BD4-8AB7-DE8B7779C120}" dt="2020-12-06T21:06:20.636" v="291" actId="20577"/>
          <ac:spMkLst>
            <pc:docMk/>
            <pc:sldMk cId="3283702975" sldId="450"/>
            <ac:spMk id="2" creationId="{00000000-0000-0000-0000-000000000000}"/>
          </ac:spMkLst>
        </pc:spChg>
        <pc:spChg chg="del">
          <ac:chgData name="Eftychios Protopapadakis" userId="8f2990f904bdbe98" providerId="LiveId" clId="{86F430DB-1607-4BD4-8AB7-DE8B7779C120}" dt="2020-12-06T21:04:21.822" v="264" actId="478"/>
          <ac:spMkLst>
            <pc:docMk/>
            <pc:sldMk cId="3283702975" sldId="450"/>
            <ac:spMk id="3" creationId="{00000000-0000-0000-0000-000000000000}"/>
          </ac:spMkLst>
        </pc:spChg>
        <pc:spChg chg="add del mod">
          <ac:chgData name="Eftychios Protopapadakis" userId="8f2990f904bdbe98" providerId="LiveId" clId="{86F430DB-1607-4BD4-8AB7-DE8B7779C120}" dt="2020-12-06T21:04:24.213" v="265" actId="478"/>
          <ac:spMkLst>
            <pc:docMk/>
            <pc:sldMk cId="3283702975" sldId="450"/>
            <ac:spMk id="6" creationId="{F2482E92-3F0D-40B2-8981-1F55090A6363}"/>
          </ac:spMkLst>
        </pc:spChg>
        <pc:spChg chg="add mod">
          <ac:chgData name="Eftychios Protopapadakis" userId="8f2990f904bdbe98" providerId="LiveId" clId="{86F430DB-1607-4BD4-8AB7-DE8B7779C120}" dt="2020-12-06T21:05:37.256" v="280" actId="1076"/>
          <ac:spMkLst>
            <pc:docMk/>
            <pc:sldMk cId="3283702975" sldId="450"/>
            <ac:spMk id="12" creationId="{89AFCAA2-B22C-432C-8906-99D459F47EE6}"/>
          </ac:spMkLst>
        </pc:spChg>
        <pc:spChg chg="add mod">
          <ac:chgData name="Eftychios Protopapadakis" userId="8f2990f904bdbe98" providerId="LiveId" clId="{86F430DB-1607-4BD4-8AB7-DE8B7779C120}" dt="2020-12-06T21:05:54.641" v="283" actId="1076"/>
          <ac:spMkLst>
            <pc:docMk/>
            <pc:sldMk cId="3283702975" sldId="450"/>
            <ac:spMk id="14" creationId="{DA8C69C4-ACE1-43EA-AD68-0FB04BD242A8}"/>
          </ac:spMkLst>
        </pc:spChg>
        <pc:picChg chg="del">
          <ac:chgData name="Eftychios Protopapadakis" userId="8f2990f904bdbe98" providerId="LiveId" clId="{86F430DB-1607-4BD4-8AB7-DE8B7779C120}" dt="2020-12-06T21:04:19.468" v="263" actId="478"/>
          <ac:picMkLst>
            <pc:docMk/>
            <pc:sldMk cId="3283702975" sldId="450"/>
            <ac:picMk id="4" creationId="{450676B6-77B8-4A18-BC94-EC220740EBC4}"/>
          </ac:picMkLst>
        </pc:picChg>
        <pc:picChg chg="add mod">
          <ac:chgData name="Eftychios Protopapadakis" userId="8f2990f904bdbe98" providerId="LiveId" clId="{86F430DB-1607-4BD4-8AB7-DE8B7779C120}" dt="2020-12-06T21:04:57.191" v="273" actId="1076"/>
          <ac:picMkLst>
            <pc:docMk/>
            <pc:sldMk cId="3283702975" sldId="450"/>
            <ac:picMk id="7" creationId="{DF7FD31A-FBB8-4D50-95B9-C2571D2F76CC}"/>
          </ac:picMkLst>
        </pc:picChg>
        <pc:picChg chg="add mod">
          <ac:chgData name="Eftychios Protopapadakis" userId="8f2990f904bdbe98" providerId="LiveId" clId="{86F430DB-1607-4BD4-8AB7-DE8B7779C120}" dt="2020-12-06T21:05:58.826" v="289" actId="1037"/>
          <ac:picMkLst>
            <pc:docMk/>
            <pc:sldMk cId="3283702975" sldId="450"/>
            <ac:picMk id="9" creationId="{9AB4B008-580A-455D-9BAF-723438A1AFFC}"/>
          </ac:picMkLst>
        </pc:picChg>
      </pc:sldChg>
      <pc:sldChg chg="new del">
        <pc:chgData name="Eftychios Protopapadakis" userId="8f2990f904bdbe98" providerId="LiveId" clId="{86F430DB-1607-4BD4-8AB7-DE8B7779C120}" dt="2020-12-06T21:07:05.516" v="293" actId="47"/>
        <pc:sldMkLst>
          <pc:docMk/>
          <pc:sldMk cId="623683991" sldId="451"/>
        </pc:sldMkLst>
      </pc:sldChg>
      <pc:sldChg chg="addSp delSp add del setBg delDesignElem">
        <pc:chgData name="Eftychios Protopapadakis" userId="8f2990f904bdbe98" providerId="LiveId" clId="{86F430DB-1607-4BD4-8AB7-DE8B7779C120}" dt="2020-12-06T21:07:09.174" v="296"/>
        <pc:sldMkLst>
          <pc:docMk/>
          <pc:sldMk cId="983222571" sldId="451"/>
        </pc:sldMkLst>
        <pc:spChg chg="add del">
          <ac:chgData name="Eftychios Protopapadakis" userId="8f2990f904bdbe98" providerId="LiveId" clId="{86F430DB-1607-4BD4-8AB7-DE8B7779C120}" dt="2020-12-06T21:07:09.174" v="296"/>
          <ac:spMkLst>
            <pc:docMk/>
            <pc:sldMk cId="983222571" sldId="451"/>
            <ac:spMk id="8" creationId="{4351DFE5-F63D-4BE0-BDA9-E3EB88F01AA5}"/>
          </ac:spMkLst>
        </pc:spChg>
        <pc:picChg chg="add del">
          <ac:chgData name="Eftychios Protopapadakis" userId="8f2990f904bdbe98" providerId="LiveId" clId="{86F430DB-1607-4BD4-8AB7-DE8B7779C120}" dt="2020-12-06T21:07:09.174" v="296"/>
          <ac:picMkLst>
            <pc:docMk/>
            <pc:sldMk cId="983222571" sldId="451"/>
            <ac:picMk id="10" creationId="{3AA16612-ACD2-4A16-8F2B-4514FD6BF28F}"/>
          </ac:picMkLst>
        </pc:picChg>
      </pc:sldChg>
      <pc:sldChg chg="addSp delSp modSp add mod">
        <pc:chgData name="Eftychios Protopapadakis" userId="8f2990f904bdbe98" providerId="LiveId" clId="{86F430DB-1607-4BD4-8AB7-DE8B7779C120}" dt="2020-12-06T21:08:57.508" v="354" actId="1035"/>
        <pc:sldMkLst>
          <pc:docMk/>
          <pc:sldMk cId="2336398994" sldId="451"/>
        </pc:sldMkLst>
        <pc:spChg chg="mod">
          <ac:chgData name="Eftychios Protopapadakis" userId="8f2990f904bdbe98" providerId="LiveId" clId="{86F430DB-1607-4BD4-8AB7-DE8B7779C120}" dt="2020-12-06T21:07:14.458" v="298" actId="20577"/>
          <ac:spMkLst>
            <pc:docMk/>
            <pc:sldMk cId="2336398994" sldId="451"/>
            <ac:spMk id="2" creationId="{00000000-0000-0000-0000-000000000000}"/>
          </ac:spMkLst>
        </pc:spChg>
        <pc:spChg chg="del">
          <ac:chgData name="Eftychios Protopapadakis" userId="8f2990f904bdbe98" providerId="LiveId" clId="{86F430DB-1607-4BD4-8AB7-DE8B7779C120}" dt="2020-12-06T21:07:19.273" v="302" actId="478"/>
          <ac:spMkLst>
            <pc:docMk/>
            <pc:sldMk cId="2336398994" sldId="451"/>
            <ac:spMk id="12" creationId="{89AFCAA2-B22C-432C-8906-99D459F47EE6}"/>
          </ac:spMkLst>
        </pc:spChg>
        <pc:spChg chg="add mod">
          <ac:chgData name="Eftychios Protopapadakis" userId="8f2990f904bdbe98" providerId="LiveId" clId="{86F430DB-1607-4BD4-8AB7-DE8B7779C120}" dt="2020-12-06T21:08:51.502" v="350" actId="1035"/>
          <ac:spMkLst>
            <pc:docMk/>
            <pc:sldMk cId="2336398994" sldId="451"/>
            <ac:spMk id="13" creationId="{6D9FB8D7-6DB2-4304-B559-16FC0B826A76}"/>
          </ac:spMkLst>
        </pc:spChg>
        <pc:spChg chg="del">
          <ac:chgData name="Eftychios Protopapadakis" userId="8f2990f904bdbe98" providerId="LiveId" clId="{86F430DB-1607-4BD4-8AB7-DE8B7779C120}" dt="2020-12-06T21:07:17.478" v="300" actId="478"/>
          <ac:spMkLst>
            <pc:docMk/>
            <pc:sldMk cId="2336398994" sldId="451"/>
            <ac:spMk id="14" creationId="{DA8C69C4-ACE1-43EA-AD68-0FB04BD242A8}"/>
          </ac:spMkLst>
        </pc:spChg>
        <pc:spChg chg="add mod">
          <ac:chgData name="Eftychios Protopapadakis" userId="8f2990f904bdbe98" providerId="LiveId" clId="{86F430DB-1607-4BD4-8AB7-DE8B7779C120}" dt="2020-12-06T21:08:31" v="337" actId="122"/>
          <ac:spMkLst>
            <pc:docMk/>
            <pc:sldMk cId="2336398994" sldId="451"/>
            <ac:spMk id="15" creationId="{44483AE1-FE49-4290-BA3B-6D9D4345BD94}"/>
          </ac:spMkLst>
        </pc:spChg>
        <pc:picChg chg="add mod">
          <ac:chgData name="Eftychios Protopapadakis" userId="8f2990f904bdbe98" providerId="LiveId" clId="{86F430DB-1607-4BD4-8AB7-DE8B7779C120}" dt="2020-12-06T21:08:45.931" v="345"/>
          <ac:picMkLst>
            <pc:docMk/>
            <pc:sldMk cId="2336398994" sldId="451"/>
            <ac:picMk id="3" creationId="{BED6F82C-AB9C-4F75-9B9C-335966E5FFAD}"/>
          </ac:picMkLst>
        </pc:picChg>
        <pc:picChg chg="add mod">
          <ac:chgData name="Eftychios Protopapadakis" userId="8f2990f904bdbe98" providerId="LiveId" clId="{86F430DB-1607-4BD4-8AB7-DE8B7779C120}" dt="2020-12-06T21:08:57.508" v="354" actId="1035"/>
          <ac:picMkLst>
            <pc:docMk/>
            <pc:sldMk cId="2336398994" sldId="451"/>
            <ac:picMk id="4" creationId="{824F57B6-761B-4B29-B6A4-4EA8133F010E}"/>
          </ac:picMkLst>
        </pc:picChg>
        <pc:picChg chg="del">
          <ac:chgData name="Eftychios Protopapadakis" userId="8f2990f904bdbe98" providerId="LiveId" clId="{86F430DB-1607-4BD4-8AB7-DE8B7779C120}" dt="2020-12-06T21:07:18.129" v="301" actId="478"/>
          <ac:picMkLst>
            <pc:docMk/>
            <pc:sldMk cId="2336398994" sldId="451"/>
            <ac:picMk id="7" creationId="{DF7FD31A-FBB8-4D50-95B9-C2571D2F76CC}"/>
          </ac:picMkLst>
        </pc:picChg>
        <pc:picChg chg="del">
          <ac:chgData name="Eftychios Protopapadakis" userId="8f2990f904bdbe98" providerId="LiveId" clId="{86F430DB-1607-4BD4-8AB7-DE8B7779C120}" dt="2020-12-06T21:07:16.131" v="299" actId="478"/>
          <ac:picMkLst>
            <pc:docMk/>
            <pc:sldMk cId="2336398994" sldId="451"/>
            <ac:picMk id="9" creationId="{9AB4B008-580A-455D-9BAF-723438A1AFFC}"/>
          </ac:picMkLst>
        </pc:picChg>
      </pc:sldChg>
      <pc:sldChg chg="addSp delSp add del setBg delDesignElem">
        <pc:chgData name="Eftychios Protopapadakis" userId="8f2990f904bdbe98" providerId="LiveId" clId="{86F430DB-1607-4BD4-8AB7-DE8B7779C120}" dt="2020-12-06T21:20:29.294" v="429"/>
        <pc:sldMkLst>
          <pc:docMk/>
          <pc:sldMk cId="757536310" sldId="452"/>
        </pc:sldMkLst>
        <pc:spChg chg="add del">
          <ac:chgData name="Eftychios Protopapadakis" userId="8f2990f904bdbe98" providerId="LiveId" clId="{86F430DB-1607-4BD4-8AB7-DE8B7779C120}" dt="2020-12-06T21:20:29.294" v="429"/>
          <ac:spMkLst>
            <pc:docMk/>
            <pc:sldMk cId="757536310" sldId="452"/>
            <ac:spMk id="8" creationId="{4351DFE5-F63D-4BE0-BDA9-E3EB88F01AA5}"/>
          </ac:spMkLst>
        </pc:spChg>
        <pc:picChg chg="add del">
          <ac:chgData name="Eftychios Protopapadakis" userId="8f2990f904bdbe98" providerId="LiveId" clId="{86F430DB-1607-4BD4-8AB7-DE8B7779C120}" dt="2020-12-06T21:20:29.294" v="429"/>
          <ac:picMkLst>
            <pc:docMk/>
            <pc:sldMk cId="757536310" sldId="452"/>
            <ac:picMk id="10" creationId="{3AA16612-ACD2-4A16-8F2B-4514FD6BF28F}"/>
          </ac:picMkLst>
        </pc:picChg>
      </pc:sldChg>
      <pc:sldChg chg="delSp modSp add mod">
        <pc:chgData name="Eftychios Protopapadakis" userId="8f2990f904bdbe98" providerId="LiveId" clId="{86F430DB-1607-4BD4-8AB7-DE8B7779C120}" dt="2020-12-06T21:21:51.337" v="480"/>
        <pc:sldMkLst>
          <pc:docMk/>
          <pc:sldMk cId="998237020" sldId="452"/>
        </pc:sldMkLst>
        <pc:spChg chg="mod">
          <ac:chgData name="Eftychios Protopapadakis" userId="8f2990f904bdbe98" providerId="LiveId" clId="{86F430DB-1607-4BD4-8AB7-DE8B7779C120}" dt="2020-12-06T21:21:40.236" v="478" actId="20577"/>
          <ac:spMkLst>
            <pc:docMk/>
            <pc:sldMk cId="998237020" sldId="452"/>
            <ac:spMk id="2" creationId="{00000000-0000-0000-0000-000000000000}"/>
          </ac:spMkLst>
        </pc:spChg>
        <pc:spChg chg="mod">
          <ac:chgData name="Eftychios Protopapadakis" userId="8f2990f904bdbe98" providerId="LiveId" clId="{86F430DB-1607-4BD4-8AB7-DE8B7779C120}" dt="2020-12-06T21:21:29.299" v="446" actId="1076"/>
          <ac:spMkLst>
            <pc:docMk/>
            <pc:sldMk cId="998237020" sldId="452"/>
            <ac:spMk id="3" creationId="{00000000-0000-0000-0000-000000000000}"/>
          </ac:spMkLst>
        </pc:spChg>
        <pc:spChg chg="del mod">
          <ac:chgData name="Eftychios Protopapadakis" userId="8f2990f904bdbe98" providerId="LiveId" clId="{86F430DB-1607-4BD4-8AB7-DE8B7779C120}" dt="2020-12-06T21:21:51.337" v="480"/>
          <ac:spMkLst>
            <pc:docMk/>
            <pc:sldMk cId="998237020" sldId="452"/>
            <ac:spMk id="7" creationId="{A0555C8C-98AB-47E8-9F39-4B12AB169105}"/>
          </ac:spMkLst>
        </pc:spChg>
      </pc:sldChg>
      <pc:sldChg chg="addSp delSp add del setBg delDesignElem">
        <pc:chgData name="Eftychios Protopapadakis" userId="8f2990f904bdbe98" providerId="LiveId" clId="{86F430DB-1607-4BD4-8AB7-DE8B7779C120}" dt="2020-12-06T21:21:00.029" v="436"/>
        <pc:sldMkLst>
          <pc:docMk/>
          <pc:sldMk cId="1177069516" sldId="452"/>
        </pc:sldMkLst>
        <pc:spChg chg="add del">
          <ac:chgData name="Eftychios Protopapadakis" userId="8f2990f904bdbe98" providerId="LiveId" clId="{86F430DB-1607-4BD4-8AB7-DE8B7779C120}" dt="2020-12-06T21:21:00.029" v="436"/>
          <ac:spMkLst>
            <pc:docMk/>
            <pc:sldMk cId="1177069516" sldId="452"/>
            <ac:spMk id="8" creationId="{4351DFE5-F63D-4BE0-BDA9-E3EB88F01AA5}"/>
          </ac:spMkLst>
        </pc:spChg>
        <pc:picChg chg="add del">
          <ac:chgData name="Eftychios Protopapadakis" userId="8f2990f904bdbe98" providerId="LiveId" clId="{86F430DB-1607-4BD4-8AB7-DE8B7779C120}" dt="2020-12-06T21:21:00.029" v="436"/>
          <ac:picMkLst>
            <pc:docMk/>
            <pc:sldMk cId="1177069516" sldId="452"/>
            <ac:picMk id="10" creationId="{3AA16612-ACD2-4A16-8F2B-4514FD6BF28F}"/>
          </ac:picMkLst>
        </pc:picChg>
      </pc:sldChg>
      <pc:sldChg chg="new del">
        <pc:chgData name="Eftychios Protopapadakis" userId="8f2990f904bdbe98" providerId="LiveId" clId="{86F430DB-1607-4BD4-8AB7-DE8B7779C120}" dt="2020-12-06T21:20:25.250" v="426" actId="47"/>
        <pc:sldMkLst>
          <pc:docMk/>
          <pc:sldMk cId="2922293789" sldId="452"/>
        </pc:sldMkLst>
      </pc:sldChg>
      <pc:sldChg chg="addSp delSp modSp add del mod delDesignElem chgLayout">
        <pc:chgData name="Eftychios Protopapadakis" userId="8f2990f904bdbe98" providerId="LiveId" clId="{86F430DB-1607-4BD4-8AB7-DE8B7779C120}" dt="2020-12-06T21:20:49.214" v="433" actId="47"/>
        <pc:sldMkLst>
          <pc:docMk/>
          <pc:sldMk cId="3083904202" sldId="452"/>
        </pc:sldMkLst>
        <pc:spChg chg="mod ord">
          <ac:chgData name="Eftychios Protopapadakis" userId="8f2990f904bdbe98" providerId="LiveId" clId="{86F430DB-1607-4BD4-8AB7-DE8B7779C120}" dt="2020-12-06T21:20:36.602" v="432" actId="700"/>
          <ac:spMkLst>
            <pc:docMk/>
            <pc:sldMk cId="3083904202" sldId="452"/>
            <ac:spMk id="2" creationId="{00000000-0000-0000-0000-000000000000}"/>
          </ac:spMkLst>
        </pc:spChg>
        <pc:spChg chg="add mod ord">
          <ac:chgData name="Eftychios Protopapadakis" userId="8f2990f904bdbe98" providerId="LiveId" clId="{86F430DB-1607-4BD4-8AB7-DE8B7779C120}" dt="2020-12-06T21:20:36.602" v="432" actId="700"/>
          <ac:spMkLst>
            <pc:docMk/>
            <pc:sldMk cId="3083904202" sldId="452"/>
            <ac:spMk id="3" creationId="{B2B4ADDF-3741-4C19-8B33-55BA846F5980}"/>
          </ac:spMkLst>
        </pc:spChg>
        <pc:spChg chg="del">
          <ac:chgData name="Eftychios Protopapadakis" userId="8f2990f904bdbe98" providerId="LiveId" clId="{86F430DB-1607-4BD4-8AB7-DE8B7779C120}" dt="2020-12-06T21:20:36.602" v="432" actId="700"/>
          <ac:spMkLst>
            <pc:docMk/>
            <pc:sldMk cId="3083904202" sldId="452"/>
            <ac:spMk id="8" creationId="{4351DFE5-F63D-4BE0-BDA9-E3EB88F01AA5}"/>
          </ac:spMkLst>
        </pc:spChg>
        <pc:graphicFrameChg chg="del">
          <ac:chgData name="Eftychios Protopapadakis" userId="8f2990f904bdbe98" providerId="LiveId" clId="{86F430DB-1607-4BD4-8AB7-DE8B7779C120}" dt="2020-12-06T21:20:32.812" v="431" actId="478"/>
          <ac:graphicFrameMkLst>
            <pc:docMk/>
            <pc:sldMk cId="3083904202" sldId="452"/>
            <ac:graphicFrameMk id="9" creationId="{2F08318C-2FCF-4014-9B82-465B4D3F744A}"/>
          </ac:graphicFrameMkLst>
        </pc:graphicFrameChg>
        <pc:picChg chg="del">
          <ac:chgData name="Eftychios Protopapadakis" userId="8f2990f904bdbe98" providerId="LiveId" clId="{86F430DB-1607-4BD4-8AB7-DE8B7779C120}" dt="2020-12-06T21:20:36.602" v="432" actId="700"/>
          <ac:picMkLst>
            <pc:docMk/>
            <pc:sldMk cId="3083904202" sldId="452"/>
            <ac:picMk id="10" creationId="{3AA16612-ACD2-4A16-8F2B-4514FD6BF28F}"/>
          </ac:picMkLst>
        </pc:picChg>
      </pc:sldChg>
      <pc:sldChg chg="addSp delSp modSp add mod">
        <pc:chgData name="Eftychios Protopapadakis" userId="8f2990f904bdbe98" providerId="LiveId" clId="{86F430DB-1607-4BD4-8AB7-DE8B7779C120}" dt="2020-12-06T21:29:12.159" v="612" actId="6549"/>
        <pc:sldMkLst>
          <pc:docMk/>
          <pc:sldMk cId="1837090692" sldId="453"/>
        </pc:sldMkLst>
        <pc:spChg chg="mod">
          <ac:chgData name="Eftychios Protopapadakis" userId="8f2990f904bdbe98" providerId="LiveId" clId="{86F430DB-1607-4BD4-8AB7-DE8B7779C120}" dt="2020-12-06T21:29:12.159" v="612" actId="6549"/>
          <ac:spMkLst>
            <pc:docMk/>
            <pc:sldMk cId="1837090692" sldId="453"/>
            <ac:spMk id="2" creationId="{00000000-0000-0000-0000-000000000000}"/>
          </ac:spMkLst>
        </pc:spChg>
        <pc:spChg chg="mod">
          <ac:chgData name="Eftychios Protopapadakis" userId="8f2990f904bdbe98" providerId="LiveId" clId="{86F430DB-1607-4BD4-8AB7-DE8B7779C120}" dt="2020-12-06T21:28:13.312" v="605" actId="1076"/>
          <ac:spMkLst>
            <pc:docMk/>
            <pc:sldMk cId="1837090692" sldId="453"/>
            <ac:spMk id="16" creationId="{1A955EB7-088B-430C-A134-3A2258751C46}"/>
          </ac:spMkLst>
        </pc:spChg>
        <pc:graphicFrameChg chg="add mod">
          <ac:chgData name="Eftychios Protopapadakis" userId="8f2990f904bdbe98" providerId="LiveId" clId="{86F430DB-1607-4BD4-8AB7-DE8B7779C120}" dt="2020-12-06T21:28:25.291" v="608" actId="1076"/>
          <ac:graphicFrameMkLst>
            <pc:docMk/>
            <pc:sldMk cId="1837090692" sldId="453"/>
            <ac:graphicFrameMk id="7" creationId="{59FC95AD-D1EA-4CCA-BD8F-644507A70955}"/>
          </ac:graphicFrameMkLst>
        </pc:graphicFrameChg>
        <pc:graphicFrameChg chg="add mod">
          <ac:chgData name="Eftychios Protopapadakis" userId="8f2990f904bdbe98" providerId="LiveId" clId="{86F430DB-1607-4BD4-8AB7-DE8B7779C120}" dt="2020-12-06T21:28:27.494" v="609" actId="1076"/>
          <ac:graphicFrameMkLst>
            <pc:docMk/>
            <pc:sldMk cId="1837090692" sldId="453"/>
            <ac:graphicFrameMk id="9" creationId="{04EC1A56-A263-411B-8EAF-9A0CCE9BE633}"/>
          </ac:graphicFrameMkLst>
        </pc:graphicFrameChg>
        <pc:picChg chg="del">
          <ac:chgData name="Eftychios Protopapadakis" userId="8f2990f904bdbe98" providerId="LiveId" clId="{86F430DB-1607-4BD4-8AB7-DE8B7779C120}" dt="2020-12-06T21:28:07.492" v="603" actId="478"/>
          <ac:picMkLst>
            <pc:docMk/>
            <pc:sldMk cId="1837090692" sldId="453"/>
            <ac:picMk id="17" creationId="{5592BA21-CA7E-41DA-90D1-54B20186896E}"/>
          </ac:picMkLst>
        </pc:picChg>
      </pc:sldChg>
      <pc:sldChg chg="addSp delSp add del setBg delDesignElem">
        <pc:chgData name="Eftychios Protopapadakis" userId="8f2990f904bdbe98" providerId="LiveId" clId="{86F430DB-1607-4BD4-8AB7-DE8B7779C120}" dt="2020-12-06T21:26:46.927" v="564"/>
        <pc:sldMkLst>
          <pc:docMk/>
          <pc:sldMk cId="3438156667" sldId="453"/>
        </pc:sldMkLst>
        <pc:spChg chg="add del">
          <ac:chgData name="Eftychios Protopapadakis" userId="8f2990f904bdbe98" providerId="LiveId" clId="{86F430DB-1607-4BD4-8AB7-DE8B7779C120}" dt="2020-12-06T21:26:46.927" v="564"/>
          <ac:spMkLst>
            <pc:docMk/>
            <pc:sldMk cId="3438156667" sldId="453"/>
            <ac:spMk id="8" creationId="{4351DFE5-F63D-4BE0-BDA9-E3EB88F01AA5}"/>
          </ac:spMkLst>
        </pc:spChg>
        <pc:picChg chg="add del">
          <ac:chgData name="Eftychios Protopapadakis" userId="8f2990f904bdbe98" providerId="LiveId" clId="{86F430DB-1607-4BD4-8AB7-DE8B7779C120}" dt="2020-12-06T21:26:46.927" v="564"/>
          <ac:picMkLst>
            <pc:docMk/>
            <pc:sldMk cId="3438156667" sldId="453"/>
            <ac:picMk id="10" creationId="{3AA16612-ACD2-4A16-8F2B-4514FD6BF28F}"/>
          </ac:picMkLst>
        </pc:picChg>
      </pc:sldChg>
      <pc:sldChg chg="addSp delSp modSp new mod setBg">
        <pc:chgData name="Eftychios Protopapadakis" userId="8f2990f904bdbe98" providerId="LiveId" clId="{86F430DB-1607-4BD4-8AB7-DE8B7779C120}" dt="2020-12-06T21:32:27.328" v="731" actId="1076"/>
        <pc:sldMkLst>
          <pc:docMk/>
          <pc:sldMk cId="807729411" sldId="454"/>
        </pc:sldMkLst>
        <pc:spChg chg="mod">
          <ac:chgData name="Eftychios Protopapadakis" userId="8f2990f904bdbe98" providerId="LiveId" clId="{86F430DB-1607-4BD4-8AB7-DE8B7779C120}" dt="2020-12-06T21:31:48.251" v="719" actId="20577"/>
          <ac:spMkLst>
            <pc:docMk/>
            <pc:sldMk cId="807729411" sldId="454"/>
            <ac:spMk id="2" creationId="{4A6EBCAE-1D6B-4AF3-8710-B0E3D8AAB341}"/>
          </ac:spMkLst>
        </pc:spChg>
        <pc:spChg chg="del mod">
          <ac:chgData name="Eftychios Protopapadakis" userId="8f2990f904bdbe98" providerId="LiveId" clId="{86F430DB-1607-4BD4-8AB7-DE8B7779C120}" dt="2020-12-06T21:31:53.900" v="720" actId="478"/>
          <ac:spMkLst>
            <pc:docMk/>
            <pc:sldMk cId="807729411" sldId="454"/>
            <ac:spMk id="3" creationId="{66DEB24D-6C38-48AA-BA79-AACEDB8CC3B6}"/>
          </ac:spMkLst>
        </pc:spChg>
        <pc:spChg chg="add">
          <ac:chgData name="Eftychios Protopapadakis" userId="8f2990f904bdbe98" providerId="LiveId" clId="{86F430DB-1607-4BD4-8AB7-DE8B7779C120}" dt="2020-12-06T21:31:09.509" v="617" actId="26606"/>
          <ac:spMkLst>
            <pc:docMk/>
            <pc:sldMk cId="807729411" sldId="454"/>
            <ac:spMk id="8" creationId="{4351DFE5-F63D-4BE0-BDA9-E3EB88F01AA5}"/>
          </ac:spMkLst>
        </pc:spChg>
        <pc:spChg chg="add mod">
          <ac:chgData name="Eftychios Protopapadakis" userId="8f2990f904bdbe98" providerId="LiveId" clId="{86F430DB-1607-4BD4-8AB7-DE8B7779C120}" dt="2020-12-06T21:32:27.328" v="731" actId="1076"/>
          <ac:spMkLst>
            <pc:docMk/>
            <pc:sldMk cId="807729411" sldId="454"/>
            <ac:spMk id="9" creationId="{219E1DA6-F08D-477C-AA06-D289EF78FB17}"/>
          </ac:spMkLst>
        </pc:spChg>
        <pc:picChg chg="add mod">
          <ac:chgData name="Eftychios Protopapadakis" userId="8f2990f904bdbe98" providerId="LiveId" clId="{86F430DB-1607-4BD4-8AB7-DE8B7779C120}" dt="2020-12-06T21:32:10.950" v="727" actId="1076"/>
          <ac:picMkLst>
            <pc:docMk/>
            <pc:sldMk cId="807729411" sldId="454"/>
            <ac:picMk id="4" creationId="{CB0E1A4E-A2E0-4042-B247-C9141D35A93E}"/>
          </ac:picMkLst>
        </pc:picChg>
        <pc:picChg chg="add">
          <ac:chgData name="Eftychios Protopapadakis" userId="8f2990f904bdbe98" providerId="LiveId" clId="{86F430DB-1607-4BD4-8AB7-DE8B7779C120}" dt="2020-12-06T21:31:09.509" v="617" actId="26606"/>
          <ac:picMkLst>
            <pc:docMk/>
            <pc:sldMk cId="807729411" sldId="454"/>
            <ac:picMk id="10" creationId="{3AA16612-ACD2-4A16-8F2B-4514FD6BF28F}"/>
          </ac:picMkLst>
        </pc:picChg>
      </pc:sldChg>
      <pc:sldChg chg="addSp modSp new mod setBg">
        <pc:chgData name="Eftychios Protopapadakis" userId="8f2990f904bdbe98" providerId="LiveId" clId="{86F430DB-1607-4BD4-8AB7-DE8B7779C120}" dt="2020-12-07T07:07:44.824" v="1164" actId="1076"/>
        <pc:sldMkLst>
          <pc:docMk/>
          <pc:sldMk cId="3355618610" sldId="455"/>
        </pc:sldMkLst>
        <pc:spChg chg="mod">
          <ac:chgData name="Eftychios Protopapadakis" userId="8f2990f904bdbe98" providerId="LiveId" clId="{86F430DB-1607-4BD4-8AB7-DE8B7779C120}" dt="2020-12-07T07:05:16.278" v="1030" actId="20577"/>
          <ac:spMkLst>
            <pc:docMk/>
            <pc:sldMk cId="3355618610" sldId="455"/>
            <ac:spMk id="2" creationId="{B62CD470-A1CC-410B-A8D0-8469AA57C9A9}"/>
          </ac:spMkLst>
        </pc:spChg>
        <pc:spChg chg="mod">
          <ac:chgData name="Eftychios Protopapadakis" userId="8f2990f904bdbe98" providerId="LiveId" clId="{86F430DB-1607-4BD4-8AB7-DE8B7779C120}" dt="2020-12-07T07:07:23.708" v="1158" actId="1076"/>
          <ac:spMkLst>
            <pc:docMk/>
            <pc:sldMk cId="3355618610" sldId="455"/>
            <ac:spMk id="3" creationId="{C8F5A2CC-C00C-4E93-B05F-999221CDFB90}"/>
          </ac:spMkLst>
        </pc:spChg>
        <pc:spChg chg="add">
          <ac:chgData name="Eftychios Protopapadakis" userId="8f2990f904bdbe98" providerId="LiveId" clId="{86F430DB-1607-4BD4-8AB7-DE8B7779C120}" dt="2020-12-07T07:05:07.174" v="1024" actId="26606"/>
          <ac:spMkLst>
            <pc:docMk/>
            <pc:sldMk cId="3355618610" sldId="455"/>
            <ac:spMk id="8" creationId="{4351DFE5-F63D-4BE0-BDA9-E3EB88F01AA5}"/>
          </ac:spMkLst>
        </pc:spChg>
        <pc:graphicFrameChg chg="add mod">
          <ac:chgData name="Eftychios Protopapadakis" userId="8f2990f904bdbe98" providerId="LiveId" clId="{86F430DB-1607-4BD4-8AB7-DE8B7779C120}" dt="2020-12-07T07:07:44.824" v="1164" actId="1076"/>
          <ac:graphicFrameMkLst>
            <pc:docMk/>
            <pc:sldMk cId="3355618610" sldId="455"/>
            <ac:graphicFrameMk id="9" creationId="{B044C899-A2EB-4748-800B-DF28FF444B63}"/>
          </ac:graphicFrameMkLst>
        </pc:graphicFrameChg>
        <pc:picChg chg="add mod">
          <ac:chgData name="Eftychios Protopapadakis" userId="8f2990f904bdbe98" providerId="LiveId" clId="{86F430DB-1607-4BD4-8AB7-DE8B7779C120}" dt="2020-12-07T07:07:41.012" v="1163" actId="1076"/>
          <ac:picMkLst>
            <pc:docMk/>
            <pc:sldMk cId="3355618610" sldId="455"/>
            <ac:picMk id="6" creationId="{B586A784-5F0B-4816-A9CE-9A59A2EA45A8}"/>
          </ac:picMkLst>
        </pc:picChg>
        <pc:picChg chg="add mod">
          <ac:chgData name="Eftychios Protopapadakis" userId="8f2990f904bdbe98" providerId="LiveId" clId="{86F430DB-1607-4BD4-8AB7-DE8B7779C120}" dt="2020-12-07T07:07:38.875" v="1162" actId="1076"/>
          <ac:picMkLst>
            <pc:docMk/>
            <pc:sldMk cId="3355618610" sldId="455"/>
            <ac:picMk id="7" creationId="{FF21DB23-E14A-4880-81B0-C1209A6B2CA5}"/>
          </ac:picMkLst>
        </pc:picChg>
        <pc:picChg chg="add">
          <ac:chgData name="Eftychios Protopapadakis" userId="8f2990f904bdbe98" providerId="LiveId" clId="{86F430DB-1607-4BD4-8AB7-DE8B7779C120}" dt="2020-12-07T07:05:07.174" v="1024" actId="26606"/>
          <ac:picMkLst>
            <pc:docMk/>
            <pc:sldMk cId="3355618610" sldId="455"/>
            <ac:picMk id="10" creationId="{3AA16612-ACD2-4A16-8F2B-4514FD6BF28F}"/>
          </ac:picMkLst>
        </pc:picChg>
      </pc:sldChg>
      <pc:sldChg chg="addSp delSp modSp new mod ord setBg">
        <pc:chgData name="Eftychios Protopapadakis" userId="8f2990f904bdbe98" providerId="LiveId" clId="{86F430DB-1607-4BD4-8AB7-DE8B7779C120}" dt="2020-12-07T07:09:21.962" v="1177" actId="1076"/>
        <pc:sldMkLst>
          <pc:docMk/>
          <pc:sldMk cId="4131132190" sldId="456"/>
        </pc:sldMkLst>
        <pc:spChg chg="mod">
          <ac:chgData name="Eftychios Protopapadakis" userId="8f2990f904bdbe98" providerId="LiveId" clId="{86F430DB-1607-4BD4-8AB7-DE8B7779C120}" dt="2020-12-07T07:08:56.151" v="1170" actId="20577"/>
          <ac:spMkLst>
            <pc:docMk/>
            <pc:sldMk cId="4131132190" sldId="456"/>
            <ac:spMk id="2" creationId="{85778122-DFEB-4271-9250-2C4901AFC5FE}"/>
          </ac:spMkLst>
        </pc:spChg>
        <pc:spChg chg="del mod">
          <ac:chgData name="Eftychios Protopapadakis" userId="8f2990f904bdbe98" providerId="LiveId" clId="{86F430DB-1607-4BD4-8AB7-DE8B7779C120}" dt="2020-12-07T07:09:12.395" v="1174"/>
          <ac:spMkLst>
            <pc:docMk/>
            <pc:sldMk cId="4131132190" sldId="456"/>
            <ac:spMk id="3" creationId="{9B26DECE-9D68-469C-A7A5-A86482FAB761}"/>
          </ac:spMkLst>
        </pc:spChg>
        <pc:spChg chg="add">
          <ac:chgData name="Eftychios Protopapadakis" userId="8f2990f904bdbe98" providerId="LiveId" clId="{86F430DB-1607-4BD4-8AB7-DE8B7779C120}" dt="2020-12-07T07:08:45.668" v="1166" actId="26606"/>
          <ac:spMkLst>
            <pc:docMk/>
            <pc:sldMk cId="4131132190" sldId="456"/>
            <ac:spMk id="8" creationId="{4351DFE5-F63D-4BE0-BDA9-E3EB88F01AA5}"/>
          </ac:spMkLst>
        </pc:spChg>
        <pc:picChg chg="add mod">
          <ac:chgData name="Eftychios Protopapadakis" userId="8f2990f904bdbe98" providerId="LiveId" clId="{86F430DB-1607-4BD4-8AB7-DE8B7779C120}" dt="2020-12-07T07:09:21.962" v="1177" actId="1076"/>
          <ac:picMkLst>
            <pc:docMk/>
            <pc:sldMk cId="4131132190" sldId="456"/>
            <ac:picMk id="6" creationId="{8F7F61EC-7A7C-45B0-82BF-4A7901F288C1}"/>
          </ac:picMkLst>
        </pc:picChg>
        <pc:picChg chg="add">
          <ac:chgData name="Eftychios Protopapadakis" userId="8f2990f904bdbe98" providerId="LiveId" clId="{86F430DB-1607-4BD4-8AB7-DE8B7779C120}" dt="2020-12-07T07:08:45.668" v="1166" actId="26606"/>
          <ac:picMkLst>
            <pc:docMk/>
            <pc:sldMk cId="4131132190" sldId="456"/>
            <ac:picMk id="10" creationId="{3AA16612-ACD2-4A16-8F2B-4514FD6BF28F}"/>
          </ac:picMkLst>
        </pc:picChg>
      </pc:sldChg>
      <pc:sldChg chg="addSp modSp new del mod setBg">
        <pc:chgData name="Eftychios Protopapadakis" userId="8f2990f904bdbe98" providerId="LiveId" clId="{86F430DB-1607-4BD4-8AB7-DE8B7779C120}" dt="2020-12-07T07:18:57.065" v="1305" actId="47"/>
        <pc:sldMkLst>
          <pc:docMk/>
          <pc:sldMk cId="3223993189" sldId="457"/>
        </pc:sldMkLst>
        <pc:spChg chg="mod">
          <ac:chgData name="Eftychios Protopapadakis" userId="8f2990f904bdbe98" providerId="LiveId" clId="{86F430DB-1607-4BD4-8AB7-DE8B7779C120}" dt="2020-12-07T07:15:02.056" v="1203" actId="26606"/>
          <ac:spMkLst>
            <pc:docMk/>
            <pc:sldMk cId="3223993189" sldId="457"/>
            <ac:spMk id="2" creationId="{E0D27916-5507-4A39-A69E-AFDB619978E7}"/>
          </ac:spMkLst>
        </pc:spChg>
        <pc:spChg chg="mod">
          <ac:chgData name="Eftychios Protopapadakis" userId="8f2990f904bdbe98" providerId="LiveId" clId="{86F430DB-1607-4BD4-8AB7-DE8B7779C120}" dt="2020-12-07T07:15:02.056" v="1203" actId="26606"/>
          <ac:spMkLst>
            <pc:docMk/>
            <pc:sldMk cId="3223993189" sldId="457"/>
            <ac:spMk id="3" creationId="{E2250409-195F-4554-B3EF-0F834AA5CE8E}"/>
          </ac:spMkLst>
        </pc:spChg>
        <pc:spChg chg="add">
          <ac:chgData name="Eftychios Protopapadakis" userId="8f2990f904bdbe98" providerId="LiveId" clId="{86F430DB-1607-4BD4-8AB7-DE8B7779C120}" dt="2020-12-07T07:15:02.056" v="1203" actId="26606"/>
          <ac:spMkLst>
            <pc:docMk/>
            <pc:sldMk cId="3223993189" sldId="457"/>
            <ac:spMk id="8" creationId="{4351DFE5-F63D-4BE0-BDA9-E3EB88F01AA5}"/>
          </ac:spMkLst>
        </pc:spChg>
        <pc:picChg chg="add">
          <ac:chgData name="Eftychios Protopapadakis" userId="8f2990f904bdbe98" providerId="LiveId" clId="{86F430DB-1607-4BD4-8AB7-DE8B7779C120}" dt="2020-12-07T07:15:02.056" v="1203" actId="26606"/>
          <ac:picMkLst>
            <pc:docMk/>
            <pc:sldMk cId="3223993189" sldId="457"/>
            <ac:picMk id="10" creationId="{3AA16612-ACD2-4A16-8F2B-4514FD6BF28F}"/>
          </ac:picMkLst>
        </pc:picChg>
      </pc:sldChg>
      <pc:sldChg chg="addSp modSp new mod setBg">
        <pc:chgData name="Eftychios Protopapadakis" userId="8f2990f904bdbe98" providerId="LiveId" clId="{86F430DB-1607-4BD4-8AB7-DE8B7779C120}" dt="2020-12-07T07:20:33.597" v="1373" actId="313"/>
        <pc:sldMkLst>
          <pc:docMk/>
          <pc:sldMk cId="3874424722" sldId="458"/>
        </pc:sldMkLst>
        <pc:spChg chg="mod">
          <ac:chgData name="Eftychios Protopapadakis" userId="8f2990f904bdbe98" providerId="LiveId" clId="{86F430DB-1607-4BD4-8AB7-DE8B7779C120}" dt="2020-12-07T07:20:33.597" v="1373" actId="313"/>
          <ac:spMkLst>
            <pc:docMk/>
            <pc:sldMk cId="3874424722" sldId="458"/>
            <ac:spMk id="2" creationId="{6DE72CDE-32A2-4E82-A7C8-8B256313ADF4}"/>
          </ac:spMkLst>
        </pc:spChg>
        <pc:spChg chg="mod">
          <ac:chgData name="Eftychios Protopapadakis" userId="8f2990f904bdbe98" providerId="LiveId" clId="{86F430DB-1607-4BD4-8AB7-DE8B7779C120}" dt="2020-12-07T07:20:04.121" v="1364" actId="14100"/>
          <ac:spMkLst>
            <pc:docMk/>
            <pc:sldMk cId="3874424722" sldId="458"/>
            <ac:spMk id="3" creationId="{5119B412-1836-4FC7-8978-F718005A8404}"/>
          </ac:spMkLst>
        </pc:spChg>
        <pc:spChg chg="add">
          <ac:chgData name="Eftychios Protopapadakis" userId="8f2990f904bdbe98" providerId="LiveId" clId="{86F430DB-1607-4BD4-8AB7-DE8B7779C120}" dt="2020-12-07T07:15:11.245" v="1205" actId="26606"/>
          <ac:spMkLst>
            <pc:docMk/>
            <pc:sldMk cId="3874424722" sldId="458"/>
            <ac:spMk id="8" creationId="{4351DFE5-F63D-4BE0-BDA9-E3EB88F01AA5}"/>
          </ac:spMkLst>
        </pc:spChg>
        <pc:picChg chg="add mod">
          <ac:chgData name="Eftychios Protopapadakis" userId="8f2990f904bdbe98" providerId="LiveId" clId="{86F430DB-1607-4BD4-8AB7-DE8B7779C120}" dt="2020-12-07T07:20:27.675" v="1371" actId="1076"/>
          <ac:picMkLst>
            <pc:docMk/>
            <pc:sldMk cId="3874424722" sldId="458"/>
            <ac:picMk id="6" creationId="{985B692A-6289-4B26-B281-B4E78F2DB68A}"/>
          </ac:picMkLst>
        </pc:picChg>
        <pc:picChg chg="add mod">
          <ac:chgData name="Eftychios Protopapadakis" userId="8f2990f904bdbe98" providerId="LiveId" clId="{86F430DB-1607-4BD4-8AB7-DE8B7779C120}" dt="2020-12-07T07:20:31.071" v="1372" actId="1076"/>
          <ac:picMkLst>
            <pc:docMk/>
            <pc:sldMk cId="3874424722" sldId="458"/>
            <ac:picMk id="7" creationId="{2B0FBC9A-4150-4761-A8AD-DAB36C2ADD21}"/>
          </ac:picMkLst>
        </pc:picChg>
        <pc:picChg chg="add">
          <ac:chgData name="Eftychios Protopapadakis" userId="8f2990f904bdbe98" providerId="LiveId" clId="{86F430DB-1607-4BD4-8AB7-DE8B7779C120}" dt="2020-12-07T07:15:11.245" v="1205" actId="26606"/>
          <ac:picMkLst>
            <pc:docMk/>
            <pc:sldMk cId="3874424722" sldId="458"/>
            <ac:picMk id="10" creationId="{3AA16612-ACD2-4A16-8F2B-4514FD6BF28F}"/>
          </ac:picMkLst>
        </pc:picChg>
      </pc:sldChg>
      <pc:sldChg chg="addSp delSp add del setBg delDesignElem">
        <pc:chgData name="Eftychios Protopapadakis" userId="8f2990f904bdbe98" providerId="LiveId" clId="{86F430DB-1607-4BD4-8AB7-DE8B7779C120}" dt="2020-12-07T07:15:52.962" v="1210"/>
        <pc:sldMkLst>
          <pc:docMk/>
          <pc:sldMk cId="329137881" sldId="459"/>
        </pc:sldMkLst>
        <pc:spChg chg="add del">
          <ac:chgData name="Eftychios Protopapadakis" userId="8f2990f904bdbe98" providerId="LiveId" clId="{86F430DB-1607-4BD4-8AB7-DE8B7779C120}" dt="2020-12-07T07:15:52.962" v="1210"/>
          <ac:spMkLst>
            <pc:docMk/>
            <pc:sldMk cId="329137881" sldId="459"/>
            <ac:spMk id="8" creationId="{4351DFE5-F63D-4BE0-BDA9-E3EB88F01AA5}"/>
          </ac:spMkLst>
        </pc:spChg>
        <pc:picChg chg="add del">
          <ac:chgData name="Eftychios Protopapadakis" userId="8f2990f904bdbe98" providerId="LiveId" clId="{86F430DB-1607-4BD4-8AB7-DE8B7779C120}" dt="2020-12-07T07:15:52.962" v="1210"/>
          <ac:picMkLst>
            <pc:docMk/>
            <pc:sldMk cId="329137881" sldId="459"/>
            <ac:picMk id="10" creationId="{3AA16612-ACD2-4A16-8F2B-4514FD6BF28F}"/>
          </ac:picMkLst>
        </pc:picChg>
      </pc:sldChg>
      <pc:sldChg chg="addSp modSp add mod">
        <pc:chgData name="Eftychios Protopapadakis" userId="8f2990f904bdbe98" providerId="LiveId" clId="{86F430DB-1607-4BD4-8AB7-DE8B7779C120}" dt="2020-12-07T07:18:43.756" v="1304" actId="14100"/>
        <pc:sldMkLst>
          <pc:docMk/>
          <pc:sldMk cId="1763225843" sldId="459"/>
        </pc:sldMkLst>
        <pc:spChg chg="mod">
          <ac:chgData name="Eftychios Protopapadakis" userId="8f2990f904bdbe98" providerId="LiveId" clId="{86F430DB-1607-4BD4-8AB7-DE8B7779C120}" dt="2020-12-07T07:16:34.091" v="1245" actId="20577"/>
          <ac:spMkLst>
            <pc:docMk/>
            <pc:sldMk cId="1763225843" sldId="459"/>
            <ac:spMk id="2" creationId="{E0D27916-5507-4A39-A69E-AFDB619978E7}"/>
          </ac:spMkLst>
        </pc:spChg>
        <pc:spChg chg="mod">
          <ac:chgData name="Eftychios Protopapadakis" userId="8f2990f904bdbe98" providerId="LiveId" clId="{86F430DB-1607-4BD4-8AB7-DE8B7779C120}" dt="2020-12-07T07:17:08.188" v="1253" actId="1076"/>
          <ac:spMkLst>
            <pc:docMk/>
            <pc:sldMk cId="1763225843" sldId="459"/>
            <ac:spMk id="3" creationId="{E2250409-195F-4554-B3EF-0F834AA5CE8E}"/>
          </ac:spMkLst>
        </pc:spChg>
        <pc:graphicFrameChg chg="add mod modGraphic">
          <ac:chgData name="Eftychios Protopapadakis" userId="8f2990f904bdbe98" providerId="LiveId" clId="{86F430DB-1607-4BD4-8AB7-DE8B7779C120}" dt="2020-12-07T07:18:20.646" v="1297" actId="1076"/>
          <ac:graphicFrameMkLst>
            <pc:docMk/>
            <pc:sldMk cId="1763225843" sldId="459"/>
            <ac:graphicFrameMk id="12" creationId="{4320DDA4-5F89-481A-82BC-5E18E6D13EA5}"/>
          </ac:graphicFrameMkLst>
        </pc:graphicFrameChg>
        <pc:graphicFrameChg chg="add mod modGraphic">
          <ac:chgData name="Eftychios Protopapadakis" userId="8f2990f904bdbe98" providerId="LiveId" clId="{86F430DB-1607-4BD4-8AB7-DE8B7779C120}" dt="2020-12-07T07:18:43.756" v="1304" actId="14100"/>
          <ac:graphicFrameMkLst>
            <pc:docMk/>
            <pc:sldMk cId="1763225843" sldId="459"/>
            <ac:graphicFrameMk id="13" creationId="{4A9E0159-E5D1-4972-9559-0DA2DC83DF2E}"/>
          </ac:graphicFrameMkLst>
        </pc:graphicFrameChg>
        <pc:picChg chg="add mod">
          <ac:chgData name="Eftychios Protopapadakis" userId="8f2990f904bdbe98" providerId="LiveId" clId="{86F430DB-1607-4BD4-8AB7-DE8B7779C120}" dt="2020-12-07T07:18:00.249" v="1290" actId="1035"/>
          <ac:picMkLst>
            <pc:docMk/>
            <pc:sldMk cId="1763225843" sldId="459"/>
            <ac:picMk id="6" creationId="{3663EA9D-4126-4DF7-A6F0-921B7CD69643}"/>
          </ac:picMkLst>
        </pc:picChg>
        <pc:picChg chg="add mod">
          <ac:chgData name="Eftychios Protopapadakis" userId="8f2990f904bdbe98" providerId="LiveId" clId="{86F430DB-1607-4BD4-8AB7-DE8B7779C120}" dt="2020-12-07T07:18:00.249" v="1290" actId="1035"/>
          <ac:picMkLst>
            <pc:docMk/>
            <pc:sldMk cId="1763225843" sldId="459"/>
            <ac:picMk id="7" creationId="{1BBDA9C8-9321-4E38-B978-EFF4703EF872}"/>
          </ac:picMkLst>
        </pc:picChg>
        <pc:picChg chg="add mod">
          <ac:chgData name="Eftychios Protopapadakis" userId="8f2990f904bdbe98" providerId="LiveId" clId="{86F430DB-1607-4BD4-8AB7-DE8B7779C120}" dt="2020-12-07T07:18:00.249" v="1290" actId="1035"/>
          <ac:picMkLst>
            <pc:docMk/>
            <pc:sldMk cId="1763225843" sldId="459"/>
            <ac:picMk id="9" creationId="{EB53BD79-D093-4C27-91C1-915D45B7ED15}"/>
          </ac:picMkLst>
        </pc:picChg>
        <pc:picChg chg="add mod">
          <ac:chgData name="Eftychios Protopapadakis" userId="8f2990f904bdbe98" providerId="LiveId" clId="{86F430DB-1607-4BD4-8AB7-DE8B7779C120}" dt="2020-12-07T07:18:00.249" v="1290" actId="1035"/>
          <ac:picMkLst>
            <pc:docMk/>
            <pc:sldMk cId="1763225843" sldId="459"/>
            <ac:picMk id="11" creationId="{EFBF7E93-EA76-4283-BC7D-CDC43F2513C1}"/>
          </ac:picMkLst>
        </pc:picChg>
      </pc:sldChg>
      <pc:sldChg chg="new del">
        <pc:chgData name="Eftychios Protopapadakis" userId="8f2990f904bdbe98" providerId="LiveId" clId="{86F430DB-1607-4BD4-8AB7-DE8B7779C120}" dt="2020-12-07T07:15:46.039" v="1207" actId="47"/>
        <pc:sldMkLst>
          <pc:docMk/>
          <pc:sldMk cId="2002193593" sldId="4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8D0352-A0D4-4E23-910F-770842D0C8E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EDB99FCF-0DA2-46A9-96B4-C6AEFD0D5469}">
      <dgm:prSet phldrT="[Text]" custT="1"/>
      <dgm:spPr/>
      <dgm:t>
        <a:bodyPr/>
        <a:lstStyle/>
        <a:p>
          <a:r>
            <a:rPr lang="en-US" sz="2800" dirty="0"/>
            <a:t>Color image processing</a:t>
          </a:r>
        </a:p>
      </dgm:t>
    </dgm:pt>
    <dgm:pt modelId="{45542160-946F-4B1D-9479-4705C603619F}" type="parTrans" cxnId="{681FBEB0-4109-40BD-9970-99704A2EA3D5}">
      <dgm:prSet/>
      <dgm:spPr/>
      <dgm:t>
        <a:bodyPr/>
        <a:lstStyle/>
        <a:p>
          <a:endParaRPr lang="en-US" sz="1100"/>
        </a:p>
      </dgm:t>
    </dgm:pt>
    <dgm:pt modelId="{A047518C-42B8-4815-8209-808FDD597398}" type="sibTrans" cxnId="{681FBEB0-4109-40BD-9970-99704A2EA3D5}">
      <dgm:prSet/>
      <dgm:spPr/>
      <dgm:t>
        <a:bodyPr/>
        <a:lstStyle/>
        <a:p>
          <a:endParaRPr lang="en-US" sz="1100"/>
        </a:p>
      </dgm:t>
    </dgm:pt>
    <dgm:pt modelId="{8E80BEBF-40EC-4018-85B3-E63A6EC95006}">
      <dgm:prSet phldrT="[Text]" custT="1"/>
      <dgm:spPr/>
      <dgm:t>
        <a:bodyPr/>
        <a:lstStyle/>
        <a:p>
          <a:r>
            <a:rPr lang="en-US" sz="2800" dirty="0"/>
            <a:t>Full color images</a:t>
          </a:r>
        </a:p>
      </dgm:t>
    </dgm:pt>
    <dgm:pt modelId="{D9A129F1-5661-42C8-A4DE-9044B6914560}" type="parTrans" cxnId="{90135B7C-EA01-428B-8F1A-B23B8C6F7A33}">
      <dgm:prSet/>
      <dgm:spPr/>
      <dgm:t>
        <a:bodyPr/>
        <a:lstStyle/>
        <a:p>
          <a:endParaRPr lang="en-US" sz="1100"/>
        </a:p>
      </dgm:t>
    </dgm:pt>
    <dgm:pt modelId="{421E7EEE-53D7-4536-AE76-6AB4867C09A3}" type="sibTrans" cxnId="{90135B7C-EA01-428B-8F1A-B23B8C6F7A33}">
      <dgm:prSet/>
      <dgm:spPr/>
      <dgm:t>
        <a:bodyPr/>
        <a:lstStyle/>
        <a:p>
          <a:endParaRPr lang="en-US" sz="1100"/>
        </a:p>
      </dgm:t>
    </dgm:pt>
    <dgm:pt modelId="{08491B1E-72CA-40A3-AECD-5B5A001AC001}">
      <dgm:prSet phldrT="[Text]" custT="1"/>
      <dgm:spPr/>
      <dgm:t>
        <a:bodyPr/>
        <a:lstStyle/>
        <a:p>
          <a:r>
            <a:rPr lang="en-US" sz="2800" dirty="0"/>
            <a:t>Pseudo color images</a:t>
          </a:r>
        </a:p>
      </dgm:t>
    </dgm:pt>
    <dgm:pt modelId="{3A8E7C54-F23F-43A4-A86B-D50088EDA165}" type="parTrans" cxnId="{113D1305-826F-42E1-BCEF-CA4AEB367249}">
      <dgm:prSet/>
      <dgm:spPr/>
      <dgm:t>
        <a:bodyPr/>
        <a:lstStyle/>
        <a:p>
          <a:endParaRPr lang="en-US" sz="1100"/>
        </a:p>
      </dgm:t>
    </dgm:pt>
    <dgm:pt modelId="{C22F5A02-1352-48C7-B388-5CE7A83A925F}" type="sibTrans" cxnId="{113D1305-826F-42E1-BCEF-CA4AEB367249}">
      <dgm:prSet/>
      <dgm:spPr/>
      <dgm:t>
        <a:bodyPr/>
        <a:lstStyle/>
        <a:p>
          <a:endParaRPr lang="en-US" sz="1100"/>
        </a:p>
      </dgm:t>
    </dgm:pt>
    <dgm:pt modelId="{FE018E4E-8FA3-40EE-91A5-59653F4BD709}" type="pres">
      <dgm:prSet presAssocID="{5B8D0352-A0D4-4E23-910F-770842D0C8E8}" presName="Name0" presStyleCnt="0">
        <dgm:presLayoutVars>
          <dgm:orgChart val="1"/>
          <dgm:chPref val="1"/>
          <dgm:dir/>
          <dgm:animOne val="branch"/>
          <dgm:animLvl val="lvl"/>
          <dgm:resizeHandles/>
        </dgm:presLayoutVars>
      </dgm:prSet>
      <dgm:spPr/>
    </dgm:pt>
    <dgm:pt modelId="{8484A2BB-652E-4CBE-B2B1-2CE0EC498977}" type="pres">
      <dgm:prSet presAssocID="{EDB99FCF-0DA2-46A9-96B4-C6AEFD0D5469}" presName="hierRoot1" presStyleCnt="0">
        <dgm:presLayoutVars>
          <dgm:hierBranch val="init"/>
        </dgm:presLayoutVars>
      </dgm:prSet>
      <dgm:spPr/>
    </dgm:pt>
    <dgm:pt modelId="{46E81FCB-B89A-4DEC-B579-7258C5EF7268}" type="pres">
      <dgm:prSet presAssocID="{EDB99FCF-0DA2-46A9-96B4-C6AEFD0D5469}" presName="rootComposite1" presStyleCnt="0"/>
      <dgm:spPr/>
    </dgm:pt>
    <dgm:pt modelId="{C32117F4-024E-4B65-9E00-D4CC25F3572A}" type="pres">
      <dgm:prSet presAssocID="{EDB99FCF-0DA2-46A9-96B4-C6AEFD0D5469}" presName="rootText1" presStyleLbl="alignAcc1" presStyleIdx="0" presStyleCnt="0">
        <dgm:presLayoutVars>
          <dgm:chPref val="3"/>
        </dgm:presLayoutVars>
      </dgm:prSet>
      <dgm:spPr/>
    </dgm:pt>
    <dgm:pt modelId="{FE224963-5108-4A7D-8887-688924A05C1D}" type="pres">
      <dgm:prSet presAssocID="{EDB99FCF-0DA2-46A9-96B4-C6AEFD0D5469}" presName="topArc1" presStyleLbl="parChTrans1D1" presStyleIdx="0" presStyleCnt="6"/>
      <dgm:spPr/>
    </dgm:pt>
    <dgm:pt modelId="{342CB5EC-8332-44CE-92BD-86445101E29F}" type="pres">
      <dgm:prSet presAssocID="{EDB99FCF-0DA2-46A9-96B4-C6AEFD0D5469}" presName="bottomArc1" presStyleLbl="parChTrans1D1" presStyleIdx="1" presStyleCnt="6"/>
      <dgm:spPr/>
    </dgm:pt>
    <dgm:pt modelId="{C5E394AB-73E8-420B-803A-091CA421A0E6}" type="pres">
      <dgm:prSet presAssocID="{EDB99FCF-0DA2-46A9-96B4-C6AEFD0D5469}" presName="topConnNode1" presStyleLbl="node1" presStyleIdx="0" presStyleCnt="0"/>
      <dgm:spPr/>
    </dgm:pt>
    <dgm:pt modelId="{88AAA145-977A-459A-A95B-17FB66DB4547}" type="pres">
      <dgm:prSet presAssocID="{EDB99FCF-0DA2-46A9-96B4-C6AEFD0D5469}" presName="hierChild2" presStyleCnt="0"/>
      <dgm:spPr/>
    </dgm:pt>
    <dgm:pt modelId="{2C8DFC91-493A-4BA6-935A-702AABC6CEA9}" type="pres">
      <dgm:prSet presAssocID="{D9A129F1-5661-42C8-A4DE-9044B6914560}" presName="Name28" presStyleLbl="parChTrans1D2" presStyleIdx="0" presStyleCnt="2"/>
      <dgm:spPr/>
    </dgm:pt>
    <dgm:pt modelId="{8CFE0D06-D47F-40DA-8D4E-0505A8055854}" type="pres">
      <dgm:prSet presAssocID="{8E80BEBF-40EC-4018-85B3-E63A6EC95006}" presName="hierRoot2" presStyleCnt="0">
        <dgm:presLayoutVars>
          <dgm:hierBranch val="init"/>
        </dgm:presLayoutVars>
      </dgm:prSet>
      <dgm:spPr/>
    </dgm:pt>
    <dgm:pt modelId="{B3D0375B-6BE1-46F6-BFC3-9D19C2159104}" type="pres">
      <dgm:prSet presAssocID="{8E80BEBF-40EC-4018-85B3-E63A6EC95006}" presName="rootComposite2" presStyleCnt="0"/>
      <dgm:spPr/>
    </dgm:pt>
    <dgm:pt modelId="{35F8FD7B-D827-4A5A-9213-B9735200A66A}" type="pres">
      <dgm:prSet presAssocID="{8E80BEBF-40EC-4018-85B3-E63A6EC95006}" presName="rootText2" presStyleLbl="alignAcc1" presStyleIdx="0" presStyleCnt="0">
        <dgm:presLayoutVars>
          <dgm:chPref val="3"/>
        </dgm:presLayoutVars>
      </dgm:prSet>
      <dgm:spPr/>
    </dgm:pt>
    <dgm:pt modelId="{31392640-6FD6-40E6-9170-15C5A58A2E2C}" type="pres">
      <dgm:prSet presAssocID="{8E80BEBF-40EC-4018-85B3-E63A6EC95006}" presName="topArc2" presStyleLbl="parChTrans1D1" presStyleIdx="2" presStyleCnt="6"/>
      <dgm:spPr/>
    </dgm:pt>
    <dgm:pt modelId="{E288FA14-7E84-4519-8183-EA0F4A117BAF}" type="pres">
      <dgm:prSet presAssocID="{8E80BEBF-40EC-4018-85B3-E63A6EC95006}" presName="bottomArc2" presStyleLbl="parChTrans1D1" presStyleIdx="3" presStyleCnt="6"/>
      <dgm:spPr/>
    </dgm:pt>
    <dgm:pt modelId="{0FB0678E-A5CE-4A88-96BF-EC3EEF58B71C}" type="pres">
      <dgm:prSet presAssocID="{8E80BEBF-40EC-4018-85B3-E63A6EC95006}" presName="topConnNode2" presStyleLbl="node2" presStyleIdx="0" presStyleCnt="0"/>
      <dgm:spPr/>
    </dgm:pt>
    <dgm:pt modelId="{3C73E70B-C6F7-4235-9034-CBEF0E012096}" type="pres">
      <dgm:prSet presAssocID="{8E80BEBF-40EC-4018-85B3-E63A6EC95006}" presName="hierChild4" presStyleCnt="0"/>
      <dgm:spPr/>
    </dgm:pt>
    <dgm:pt modelId="{313E50BC-E3B1-4D73-ACDD-0866262CB90E}" type="pres">
      <dgm:prSet presAssocID="{8E80BEBF-40EC-4018-85B3-E63A6EC95006}" presName="hierChild5" presStyleCnt="0"/>
      <dgm:spPr/>
    </dgm:pt>
    <dgm:pt modelId="{2A8C6E35-683A-48C6-AFB9-56D99E6736BA}" type="pres">
      <dgm:prSet presAssocID="{3A8E7C54-F23F-43A4-A86B-D50088EDA165}" presName="Name28" presStyleLbl="parChTrans1D2" presStyleIdx="1" presStyleCnt="2"/>
      <dgm:spPr/>
    </dgm:pt>
    <dgm:pt modelId="{B240CE8F-D4F4-4E39-9F71-673036332A69}" type="pres">
      <dgm:prSet presAssocID="{08491B1E-72CA-40A3-AECD-5B5A001AC001}" presName="hierRoot2" presStyleCnt="0">
        <dgm:presLayoutVars>
          <dgm:hierBranch val="init"/>
        </dgm:presLayoutVars>
      </dgm:prSet>
      <dgm:spPr/>
    </dgm:pt>
    <dgm:pt modelId="{1F84D0D9-5C37-4277-81E8-F2DB4D4EA88D}" type="pres">
      <dgm:prSet presAssocID="{08491B1E-72CA-40A3-AECD-5B5A001AC001}" presName="rootComposite2" presStyleCnt="0"/>
      <dgm:spPr/>
    </dgm:pt>
    <dgm:pt modelId="{FA629D56-948B-4C06-B3CD-01384CF6C6A3}" type="pres">
      <dgm:prSet presAssocID="{08491B1E-72CA-40A3-AECD-5B5A001AC001}" presName="rootText2" presStyleLbl="alignAcc1" presStyleIdx="0" presStyleCnt="0">
        <dgm:presLayoutVars>
          <dgm:chPref val="3"/>
        </dgm:presLayoutVars>
      </dgm:prSet>
      <dgm:spPr/>
    </dgm:pt>
    <dgm:pt modelId="{1B919A15-E068-4267-8CE8-3E8B5F0B7B64}" type="pres">
      <dgm:prSet presAssocID="{08491B1E-72CA-40A3-AECD-5B5A001AC001}" presName="topArc2" presStyleLbl="parChTrans1D1" presStyleIdx="4" presStyleCnt="6"/>
      <dgm:spPr/>
    </dgm:pt>
    <dgm:pt modelId="{58E103A1-47BA-4F48-89E1-D8E4B888F180}" type="pres">
      <dgm:prSet presAssocID="{08491B1E-72CA-40A3-AECD-5B5A001AC001}" presName="bottomArc2" presStyleLbl="parChTrans1D1" presStyleIdx="5" presStyleCnt="6"/>
      <dgm:spPr/>
    </dgm:pt>
    <dgm:pt modelId="{5F9601E3-3C34-4EB8-8494-DCE1B84B1A1F}" type="pres">
      <dgm:prSet presAssocID="{08491B1E-72CA-40A3-AECD-5B5A001AC001}" presName="topConnNode2" presStyleLbl="node2" presStyleIdx="0" presStyleCnt="0"/>
      <dgm:spPr/>
    </dgm:pt>
    <dgm:pt modelId="{892F467C-004C-4D50-9DB5-A400F0952BD0}" type="pres">
      <dgm:prSet presAssocID="{08491B1E-72CA-40A3-AECD-5B5A001AC001}" presName="hierChild4" presStyleCnt="0"/>
      <dgm:spPr/>
    </dgm:pt>
    <dgm:pt modelId="{FB35F6F2-7B08-4463-A97F-707D67736DE4}" type="pres">
      <dgm:prSet presAssocID="{08491B1E-72CA-40A3-AECD-5B5A001AC001}" presName="hierChild5" presStyleCnt="0"/>
      <dgm:spPr/>
    </dgm:pt>
    <dgm:pt modelId="{652AA6A4-2C91-4578-B5A2-826AE909E2B3}" type="pres">
      <dgm:prSet presAssocID="{EDB99FCF-0DA2-46A9-96B4-C6AEFD0D5469}" presName="hierChild3" presStyleCnt="0"/>
      <dgm:spPr/>
    </dgm:pt>
  </dgm:ptLst>
  <dgm:cxnLst>
    <dgm:cxn modelId="{68DACB01-644A-432E-ABDA-BC96D35FA6DF}" type="presOf" srcId="{EDB99FCF-0DA2-46A9-96B4-C6AEFD0D5469}" destId="{C5E394AB-73E8-420B-803A-091CA421A0E6}" srcOrd="1" destOrd="0" presId="urn:microsoft.com/office/officeart/2008/layout/HalfCircleOrganizationChart"/>
    <dgm:cxn modelId="{113D1305-826F-42E1-BCEF-CA4AEB367249}" srcId="{EDB99FCF-0DA2-46A9-96B4-C6AEFD0D5469}" destId="{08491B1E-72CA-40A3-AECD-5B5A001AC001}" srcOrd="1" destOrd="0" parTransId="{3A8E7C54-F23F-43A4-A86B-D50088EDA165}" sibTransId="{C22F5A02-1352-48C7-B388-5CE7A83A925F}"/>
    <dgm:cxn modelId="{4369D426-1958-4A85-974B-B00F7DD4CC65}" type="presOf" srcId="{8E80BEBF-40EC-4018-85B3-E63A6EC95006}" destId="{0FB0678E-A5CE-4A88-96BF-EC3EEF58B71C}" srcOrd="1" destOrd="0" presId="urn:microsoft.com/office/officeart/2008/layout/HalfCircleOrganizationChart"/>
    <dgm:cxn modelId="{37A9D962-11EE-4D10-82A3-880E47CC9A05}" type="presOf" srcId="{5B8D0352-A0D4-4E23-910F-770842D0C8E8}" destId="{FE018E4E-8FA3-40EE-91A5-59653F4BD709}" srcOrd="0" destOrd="0" presId="urn:microsoft.com/office/officeart/2008/layout/HalfCircleOrganizationChart"/>
    <dgm:cxn modelId="{90135B7C-EA01-428B-8F1A-B23B8C6F7A33}" srcId="{EDB99FCF-0DA2-46A9-96B4-C6AEFD0D5469}" destId="{8E80BEBF-40EC-4018-85B3-E63A6EC95006}" srcOrd="0" destOrd="0" parTransId="{D9A129F1-5661-42C8-A4DE-9044B6914560}" sibTransId="{421E7EEE-53D7-4536-AE76-6AB4867C09A3}"/>
    <dgm:cxn modelId="{DF2ABD84-8E3B-4EE0-95EC-445C8992EF0F}" type="presOf" srcId="{3A8E7C54-F23F-43A4-A86B-D50088EDA165}" destId="{2A8C6E35-683A-48C6-AFB9-56D99E6736BA}" srcOrd="0" destOrd="0" presId="urn:microsoft.com/office/officeart/2008/layout/HalfCircleOrganizationChart"/>
    <dgm:cxn modelId="{C9A0529D-7B0C-4785-81C8-B15207FD19A3}" type="presOf" srcId="{D9A129F1-5661-42C8-A4DE-9044B6914560}" destId="{2C8DFC91-493A-4BA6-935A-702AABC6CEA9}" srcOrd="0" destOrd="0" presId="urn:microsoft.com/office/officeart/2008/layout/HalfCircleOrganizationChart"/>
    <dgm:cxn modelId="{C166CEA2-7758-424B-A373-7643725FBCA6}" type="presOf" srcId="{EDB99FCF-0DA2-46A9-96B4-C6AEFD0D5469}" destId="{C32117F4-024E-4B65-9E00-D4CC25F3572A}" srcOrd="0" destOrd="0" presId="urn:microsoft.com/office/officeart/2008/layout/HalfCircleOrganizationChart"/>
    <dgm:cxn modelId="{60FF0EA5-1C9A-4D2E-BAA2-DCDA0F65AB6B}" type="presOf" srcId="{8E80BEBF-40EC-4018-85B3-E63A6EC95006}" destId="{35F8FD7B-D827-4A5A-9213-B9735200A66A}" srcOrd="0" destOrd="0" presId="urn:microsoft.com/office/officeart/2008/layout/HalfCircleOrganizationChart"/>
    <dgm:cxn modelId="{681FBEB0-4109-40BD-9970-99704A2EA3D5}" srcId="{5B8D0352-A0D4-4E23-910F-770842D0C8E8}" destId="{EDB99FCF-0DA2-46A9-96B4-C6AEFD0D5469}" srcOrd="0" destOrd="0" parTransId="{45542160-946F-4B1D-9479-4705C603619F}" sibTransId="{A047518C-42B8-4815-8209-808FDD597398}"/>
    <dgm:cxn modelId="{BEE983CC-3772-44E8-A8C0-3050059CA5DC}" type="presOf" srcId="{08491B1E-72CA-40A3-AECD-5B5A001AC001}" destId="{5F9601E3-3C34-4EB8-8494-DCE1B84B1A1F}" srcOrd="1" destOrd="0" presId="urn:microsoft.com/office/officeart/2008/layout/HalfCircleOrganizationChart"/>
    <dgm:cxn modelId="{2AC484FF-E479-4078-B001-0A55995230EB}" type="presOf" srcId="{08491B1E-72CA-40A3-AECD-5B5A001AC001}" destId="{FA629D56-948B-4C06-B3CD-01384CF6C6A3}" srcOrd="0" destOrd="0" presId="urn:microsoft.com/office/officeart/2008/layout/HalfCircleOrganizationChart"/>
    <dgm:cxn modelId="{88FF5C82-0053-4C8D-84FF-01D849B4D282}" type="presParOf" srcId="{FE018E4E-8FA3-40EE-91A5-59653F4BD709}" destId="{8484A2BB-652E-4CBE-B2B1-2CE0EC498977}" srcOrd="0" destOrd="0" presId="urn:microsoft.com/office/officeart/2008/layout/HalfCircleOrganizationChart"/>
    <dgm:cxn modelId="{FCC53720-2802-4ACE-B6F5-3FA3C935E6E5}" type="presParOf" srcId="{8484A2BB-652E-4CBE-B2B1-2CE0EC498977}" destId="{46E81FCB-B89A-4DEC-B579-7258C5EF7268}" srcOrd="0" destOrd="0" presId="urn:microsoft.com/office/officeart/2008/layout/HalfCircleOrganizationChart"/>
    <dgm:cxn modelId="{753D6D8B-7F0E-45C2-9FF1-9E066E58EE0D}" type="presParOf" srcId="{46E81FCB-B89A-4DEC-B579-7258C5EF7268}" destId="{C32117F4-024E-4B65-9E00-D4CC25F3572A}" srcOrd="0" destOrd="0" presId="urn:microsoft.com/office/officeart/2008/layout/HalfCircleOrganizationChart"/>
    <dgm:cxn modelId="{6884EF2D-0A77-42F7-9BBA-F5C93136FEE0}" type="presParOf" srcId="{46E81FCB-B89A-4DEC-B579-7258C5EF7268}" destId="{FE224963-5108-4A7D-8887-688924A05C1D}" srcOrd="1" destOrd="0" presId="urn:microsoft.com/office/officeart/2008/layout/HalfCircleOrganizationChart"/>
    <dgm:cxn modelId="{3330070B-AC5F-4764-BA55-58A1A67C16DF}" type="presParOf" srcId="{46E81FCB-B89A-4DEC-B579-7258C5EF7268}" destId="{342CB5EC-8332-44CE-92BD-86445101E29F}" srcOrd="2" destOrd="0" presId="urn:microsoft.com/office/officeart/2008/layout/HalfCircleOrganizationChart"/>
    <dgm:cxn modelId="{67FE9D5B-6C92-488C-8CF9-12F56EC7C2C3}" type="presParOf" srcId="{46E81FCB-B89A-4DEC-B579-7258C5EF7268}" destId="{C5E394AB-73E8-420B-803A-091CA421A0E6}" srcOrd="3" destOrd="0" presId="urn:microsoft.com/office/officeart/2008/layout/HalfCircleOrganizationChart"/>
    <dgm:cxn modelId="{DD1BAF97-A70B-4F72-B123-D3DF1B33B529}" type="presParOf" srcId="{8484A2BB-652E-4CBE-B2B1-2CE0EC498977}" destId="{88AAA145-977A-459A-A95B-17FB66DB4547}" srcOrd="1" destOrd="0" presId="urn:microsoft.com/office/officeart/2008/layout/HalfCircleOrganizationChart"/>
    <dgm:cxn modelId="{37605C2A-C98F-4D78-B3A9-36AEEE9EC836}" type="presParOf" srcId="{88AAA145-977A-459A-A95B-17FB66DB4547}" destId="{2C8DFC91-493A-4BA6-935A-702AABC6CEA9}" srcOrd="0" destOrd="0" presId="urn:microsoft.com/office/officeart/2008/layout/HalfCircleOrganizationChart"/>
    <dgm:cxn modelId="{B6E7E351-2754-490F-A7B4-E69990511B3B}" type="presParOf" srcId="{88AAA145-977A-459A-A95B-17FB66DB4547}" destId="{8CFE0D06-D47F-40DA-8D4E-0505A8055854}" srcOrd="1" destOrd="0" presId="urn:microsoft.com/office/officeart/2008/layout/HalfCircleOrganizationChart"/>
    <dgm:cxn modelId="{ED945CC4-1B98-48E0-8143-AC4BE7B1775C}" type="presParOf" srcId="{8CFE0D06-D47F-40DA-8D4E-0505A8055854}" destId="{B3D0375B-6BE1-46F6-BFC3-9D19C2159104}" srcOrd="0" destOrd="0" presId="urn:microsoft.com/office/officeart/2008/layout/HalfCircleOrganizationChart"/>
    <dgm:cxn modelId="{D7A76845-428B-4853-895D-CC18CB2EDC0E}" type="presParOf" srcId="{B3D0375B-6BE1-46F6-BFC3-9D19C2159104}" destId="{35F8FD7B-D827-4A5A-9213-B9735200A66A}" srcOrd="0" destOrd="0" presId="urn:microsoft.com/office/officeart/2008/layout/HalfCircleOrganizationChart"/>
    <dgm:cxn modelId="{37AC949A-D8A6-4B7E-9441-2044537E5271}" type="presParOf" srcId="{B3D0375B-6BE1-46F6-BFC3-9D19C2159104}" destId="{31392640-6FD6-40E6-9170-15C5A58A2E2C}" srcOrd="1" destOrd="0" presId="urn:microsoft.com/office/officeart/2008/layout/HalfCircleOrganizationChart"/>
    <dgm:cxn modelId="{1ABB2F08-9C8E-4876-9A21-BCF9D84AEC51}" type="presParOf" srcId="{B3D0375B-6BE1-46F6-BFC3-9D19C2159104}" destId="{E288FA14-7E84-4519-8183-EA0F4A117BAF}" srcOrd="2" destOrd="0" presId="urn:microsoft.com/office/officeart/2008/layout/HalfCircleOrganizationChart"/>
    <dgm:cxn modelId="{2B74A061-FF19-4D51-8852-73C4BA380F0E}" type="presParOf" srcId="{B3D0375B-6BE1-46F6-BFC3-9D19C2159104}" destId="{0FB0678E-A5CE-4A88-96BF-EC3EEF58B71C}" srcOrd="3" destOrd="0" presId="urn:microsoft.com/office/officeart/2008/layout/HalfCircleOrganizationChart"/>
    <dgm:cxn modelId="{C6291E26-A3C1-4DDD-9B26-1724FB52935B}" type="presParOf" srcId="{8CFE0D06-D47F-40DA-8D4E-0505A8055854}" destId="{3C73E70B-C6F7-4235-9034-CBEF0E012096}" srcOrd="1" destOrd="0" presId="urn:microsoft.com/office/officeart/2008/layout/HalfCircleOrganizationChart"/>
    <dgm:cxn modelId="{9E516676-268D-47B9-ABD4-26BE07568349}" type="presParOf" srcId="{8CFE0D06-D47F-40DA-8D4E-0505A8055854}" destId="{313E50BC-E3B1-4D73-ACDD-0866262CB90E}" srcOrd="2" destOrd="0" presId="urn:microsoft.com/office/officeart/2008/layout/HalfCircleOrganizationChart"/>
    <dgm:cxn modelId="{BF69C174-BCA5-47A4-A561-2E029CDDF1F6}" type="presParOf" srcId="{88AAA145-977A-459A-A95B-17FB66DB4547}" destId="{2A8C6E35-683A-48C6-AFB9-56D99E6736BA}" srcOrd="2" destOrd="0" presId="urn:microsoft.com/office/officeart/2008/layout/HalfCircleOrganizationChart"/>
    <dgm:cxn modelId="{212F8ACF-D9C3-4C6C-8D32-E9DFF03393D9}" type="presParOf" srcId="{88AAA145-977A-459A-A95B-17FB66DB4547}" destId="{B240CE8F-D4F4-4E39-9F71-673036332A69}" srcOrd="3" destOrd="0" presId="urn:microsoft.com/office/officeart/2008/layout/HalfCircleOrganizationChart"/>
    <dgm:cxn modelId="{9F05409E-6845-4230-8704-88C64AFF74C4}" type="presParOf" srcId="{B240CE8F-D4F4-4E39-9F71-673036332A69}" destId="{1F84D0D9-5C37-4277-81E8-F2DB4D4EA88D}" srcOrd="0" destOrd="0" presId="urn:microsoft.com/office/officeart/2008/layout/HalfCircleOrganizationChart"/>
    <dgm:cxn modelId="{414DA7A1-0ADF-4CE9-9E5D-C20A64BDDC3A}" type="presParOf" srcId="{1F84D0D9-5C37-4277-81E8-F2DB4D4EA88D}" destId="{FA629D56-948B-4C06-B3CD-01384CF6C6A3}" srcOrd="0" destOrd="0" presId="urn:microsoft.com/office/officeart/2008/layout/HalfCircleOrganizationChart"/>
    <dgm:cxn modelId="{8314403F-F261-46BD-BFEE-97D62DD7ECF3}" type="presParOf" srcId="{1F84D0D9-5C37-4277-81E8-F2DB4D4EA88D}" destId="{1B919A15-E068-4267-8CE8-3E8B5F0B7B64}" srcOrd="1" destOrd="0" presId="urn:microsoft.com/office/officeart/2008/layout/HalfCircleOrganizationChart"/>
    <dgm:cxn modelId="{B3412BD4-768A-4E59-B3C2-B0CC0890D595}" type="presParOf" srcId="{1F84D0D9-5C37-4277-81E8-F2DB4D4EA88D}" destId="{58E103A1-47BA-4F48-89E1-D8E4B888F180}" srcOrd="2" destOrd="0" presId="urn:microsoft.com/office/officeart/2008/layout/HalfCircleOrganizationChart"/>
    <dgm:cxn modelId="{BB6E7B89-E486-4BBC-BF86-B6CD16A03D09}" type="presParOf" srcId="{1F84D0D9-5C37-4277-81E8-F2DB4D4EA88D}" destId="{5F9601E3-3C34-4EB8-8494-DCE1B84B1A1F}" srcOrd="3" destOrd="0" presId="urn:microsoft.com/office/officeart/2008/layout/HalfCircleOrganizationChart"/>
    <dgm:cxn modelId="{9B4E603F-F529-4F43-8E61-EA162CE14AFF}" type="presParOf" srcId="{B240CE8F-D4F4-4E39-9F71-673036332A69}" destId="{892F467C-004C-4D50-9DB5-A400F0952BD0}" srcOrd="1" destOrd="0" presId="urn:microsoft.com/office/officeart/2008/layout/HalfCircleOrganizationChart"/>
    <dgm:cxn modelId="{184C14DE-D50B-459C-8AB3-2E9CEB7A2A68}" type="presParOf" srcId="{B240CE8F-D4F4-4E39-9F71-673036332A69}" destId="{FB35F6F2-7B08-4463-A97F-707D67736DE4}" srcOrd="2" destOrd="0" presId="urn:microsoft.com/office/officeart/2008/layout/HalfCircleOrganizationChart"/>
    <dgm:cxn modelId="{5B61701B-27A8-4E2F-A280-1E9DD869ABC1}" type="presParOf" srcId="{8484A2BB-652E-4CBE-B2B1-2CE0EC498977}" destId="{652AA6A4-2C91-4578-B5A2-826AE909E2B3}"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C6E35-683A-48C6-AFB9-56D99E6736BA}">
      <dsp:nvSpPr>
        <dsp:cNvPr id="0" name=""/>
        <dsp:cNvSpPr/>
      </dsp:nvSpPr>
      <dsp:spPr>
        <a:xfrm>
          <a:off x="2915746" y="1223101"/>
          <a:ext cx="1479353" cy="513494"/>
        </a:xfrm>
        <a:custGeom>
          <a:avLst/>
          <a:gdLst/>
          <a:ahLst/>
          <a:cxnLst/>
          <a:rect l="0" t="0" r="0" b="0"/>
          <a:pathLst>
            <a:path>
              <a:moveTo>
                <a:pt x="0" y="0"/>
              </a:moveTo>
              <a:lnTo>
                <a:pt x="0" y="256747"/>
              </a:lnTo>
              <a:lnTo>
                <a:pt x="1479353" y="256747"/>
              </a:lnTo>
              <a:lnTo>
                <a:pt x="1479353" y="5134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DFC91-493A-4BA6-935A-702AABC6CEA9}">
      <dsp:nvSpPr>
        <dsp:cNvPr id="0" name=""/>
        <dsp:cNvSpPr/>
      </dsp:nvSpPr>
      <dsp:spPr>
        <a:xfrm>
          <a:off x="1436392" y="1223101"/>
          <a:ext cx="1479353" cy="513494"/>
        </a:xfrm>
        <a:custGeom>
          <a:avLst/>
          <a:gdLst/>
          <a:ahLst/>
          <a:cxnLst/>
          <a:rect l="0" t="0" r="0" b="0"/>
          <a:pathLst>
            <a:path>
              <a:moveTo>
                <a:pt x="1479353" y="0"/>
              </a:moveTo>
              <a:lnTo>
                <a:pt x="1479353" y="256747"/>
              </a:lnTo>
              <a:lnTo>
                <a:pt x="0" y="256747"/>
              </a:lnTo>
              <a:lnTo>
                <a:pt x="0" y="5134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224963-5108-4A7D-8887-688924A05C1D}">
      <dsp:nvSpPr>
        <dsp:cNvPr id="0" name=""/>
        <dsp:cNvSpPr/>
      </dsp:nvSpPr>
      <dsp:spPr>
        <a:xfrm>
          <a:off x="2304443" y="495"/>
          <a:ext cx="1222605" cy="12226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CB5EC-8332-44CE-92BD-86445101E29F}">
      <dsp:nvSpPr>
        <dsp:cNvPr id="0" name=""/>
        <dsp:cNvSpPr/>
      </dsp:nvSpPr>
      <dsp:spPr>
        <a:xfrm>
          <a:off x="2304443" y="495"/>
          <a:ext cx="1222605" cy="12226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2117F4-024E-4B65-9E00-D4CC25F3572A}">
      <dsp:nvSpPr>
        <dsp:cNvPr id="0" name=""/>
        <dsp:cNvSpPr/>
      </dsp:nvSpPr>
      <dsp:spPr>
        <a:xfrm>
          <a:off x="1693140" y="220564"/>
          <a:ext cx="2445211" cy="7824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Color image processing</a:t>
          </a:r>
        </a:p>
      </dsp:txBody>
      <dsp:txXfrm>
        <a:off x="1693140" y="220564"/>
        <a:ext cx="2445211" cy="782467"/>
      </dsp:txXfrm>
    </dsp:sp>
    <dsp:sp modelId="{31392640-6FD6-40E6-9170-15C5A58A2E2C}">
      <dsp:nvSpPr>
        <dsp:cNvPr id="0" name=""/>
        <dsp:cNvSpPr/>
      </dsp:nvSpPr>
      <dsp:spPr>
        <a:xfrm>
          <a:off x="825089" y="1736596"/>
          <a:ext cx="1222605" cy="12226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88FA14-7E84-4519-8183-EA0F4A117BAF}">
      <dsp:nvSpPr>
        <dsp:cNvPr id="0" name=""/>
        <dsp:cNvSpPr/>
      </dsp:nvSpPr>
      <dsp:spPr>
        <a:xfrm>
          <a:off x="825089" y="1736596"/>
          <a:ext cx="1222605" cy="12226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F8FD7B-D827-4A5A-9213-B9735200A66A}">
      <dsp:nvSpPr>
        <dsp:cNvPr id="0" name=""/>
        <dsp:cNvSpPr/>
      </dsp:nvSpPr>
      <dsp:spPr>
        <a:xfrm>
          <a:off x="213786" y="1956665"/>
          <a:ext cx="2445211" cy="7824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Full color images</a:t>
          </a:r>
        </a:p>
      </dsp:txBody>
      <dsp:txXfrm>
        <a:off x="213786" y="1956665"/>
        <a:ext cx="2445211" cy="782467"/>
      </dsp:txXfrm>
    </dsp:sp>
    <dsp:sp modelId="{1B919A15-E068-4267-8CE8-3E8B5F0B7B64}">
      <dsp:nvSpPr>
        <dsp:cNvPr id="0" name=""/>
        <dsp:cNvSpPr/>
      </dsp:nvSpPr>
      <dsp:spPr>
        <a:xfrm>
          <a:off x="3783796" y="1736596"/>
          <a:ext cx="1222605" cy="12226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E103A1-47BA-4F48-89E1-D8E4B888F180}">
      <dsp:nvSpPr>
        <dsp:cNvPr id="0" name=""/>
        <dsp:cNvSpPr/>
      </dsp:nvSpPr>
      <dsp:spPr>
        <a:xfrm>
          <a:off x="3783796" y="1736596"/>
          <a:ext cx="1222605" cy="12226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629D56-948B-4C06-B3CD-01384CF6C6A3}">
      <dsp:nvSpPr>
        <dsp:cNvPr id="0" name=""/>
        <dsp:cNvSpPr/>
      </dsp:nvSpPr>
      <dsp:spPr>
        <a:xfrm>
          <a:off x="3172493" y="1956665"/>
          <a:ext cx="2445211" cy="7824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Pseudo color images</a:t>
          </a:r>
        </a:p>
      </dsp:txBody>
      <dsp:txXfrm>
        <a:off x="3172493" y="1956665"/>
        <a:ext cx="2445211" cy="782467"/>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emf"/><Relationship Id="rId4"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emf"/><Relationship Id="rId5" Type="http://schemas.openxmlformats.org/officeDocument/2006/relationships/image" Target="../media/image66.wmf"/><Relationship Id="rId4"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emf"/><Relationship Id="rId5" Type="http://schemas.openxmlformats.org/officeDocument/2006/relationships/image" Target="../media/image71.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AD2E5-C7F8-40A1-919D-50CF96DC9304}" type="datetimeFigureOut">
              <a:rPr lang="en-US" smtClean="0"/>
              <a:t>12/7/2020</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60B55-6609-40F2-92AA-476C4E2A633D}" type="slidenum">
              <a:rPr lang="en-US" smtClean="0"/>
              <a:t>‹#›</a:t>
            </a:fld>
            <a:endParaRPr lang="en-US"/>
          </a:p>
        </p:txBody>
      </p:sp>
    </p:spTree>
    <p:extLst>
      <p:ext uri="{BB962C8B-B14F-4D97-AF65-F5344CB8AC3E}">
        <p14:creationId xmlns:p14="http://schemas.microsoft.com/office/powerpoint/2010/main" val="2029014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EF370D2-AD80-46CF-A3E0-C3694DA53AE9}"/>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B7C5AFDB-5DB1-46BB-88E1-C5120DA262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82980D5F-F757-4032-96BF-FD87A62E5C77}"/>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AA3FEF75-FC2F-42C7-8CCE-EE731301BCA1}"/>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D5588544-D1F8-4D1D-90BE-D0CFF01A8ED9}"/>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4474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09FC325-E178-4FB3-B76E-28FCB676C794}"/>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BE8C6023-3446-4D1E-92B0-34BB8123F504}"/>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3DFCF345-9913-4751-8D98-8B0F6CD55942}"/>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08AF9A00-2F66-49DF-998C-17993D3B7147}"/>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4799DA4B-3389-47A9-99D2-494831B3568E}"/>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730113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E4ECB4F5-9261-4D24-8563-0FA8EDF137B1}"/>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039B44F5-536C-478F-A626-8F9A15EB9A7F}"/>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FF4ABC7E-23A4-4B7C-9BF4-BD466868AFD1}"/>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E69CAE6B-0B72-425B-A162-82E98222B28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2700B016-4BA2-40D8-AE37-5036A3BD897F}"/>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174050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ACC78A-2E11-4C62-BF7F-426800650789}"/>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4E4042D0-1C3F-4132-9838-9C1B05EADA87}"/>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0C0080CB-B527-4B64-AC71-215016E8CFBE}"/>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FFA28710-9B0B-4B57-B50D-F481BEA9F3DD}"/>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7AF1C40D-FAC6-4ADA-A242-20F0178813C8}"/>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294015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00DA0D-3233-4878-AE48-6B6BA5DA9067}"/>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2B5F1F13-F3AE-4977-AA0F-E64B26A0FA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A4A8AC1F-FAF1-4FBA-BF78-5C48864330AC}"/>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AEA6E897-5094-476B-9ECA-0C206585304F}"/>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3901AD9A-F175-46E1-99F6-AE2DB6B4E7C2}"/>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2567770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57DA49-D091-4399-A067-43C9CA7E28E4}"/>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5EDAC59E-E529-414F-8C96-AD1ED9C05B04}"/>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0DAA2D72-E6DA-453A-80A6-B3FC30FF79F5}"/>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AC159B0E-05D6-4B9E-BF10-74DF8D4B9FF9}"/>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6" name="Θέση υποσέλιδου 5">
            <a:extLst>
              <a:ext uri="{FF2B5EF4-FFF2-40B4-BE49-F238E27FC236}">
                <a16:creationId xmlns:a16="http://schemas.microsoft.com/office/drawing/2014/main" id="{58C4505B-B7AB-4206-9C33-555475581301}"/>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EEA5259B-D405-4752-9D4F-851C77569635}"/>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3441128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50A9C5-5A3B-43EC-BFAA-94C5F802B3DD}"/>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CEA23E3D-63CA-4F72-9AED-91A39F8608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5E2F7A98-6C1B-4EB1-97C4-D0B5A6223DB8}"/>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804F3324-D5B4-4BBA-8631-5B526BB8C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54F066D7-1003-406F-BD73-7945638B804C}"/>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0B72521F-F3BE-47A3-82EE-1C217E0169DB}"/>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8" name="Θέση υποσέλιδου 7">
            <a:extLst>
              <a:ext uri="{FF2B5EF4-FFF2-40B4-BE49-F238E27FC236}">
                <a16:creationId xmlns:a16="http://schemas.microsoft.com/office/drawing/2014/main" id="{484F27AE-DD92-467F-915A-ADF2868F315F}"/>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E0B78A92-3EFF-426C-86C0-C41A42BFD0D5}"/>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37616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9343871-D543-418C-B1EB-BB6154F6172A}"/>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189B62F0-2153-41C3-AC31-60442B606016}"/>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4" name="Θέση υποσέλιδου 3">
            <a:extLst>
              <a:ext uri="{FF2B5EF4-FFF2-40B4-BE49-F238E27FC236}">
                <a16:creationId xmlns:a16="http://schemas.microsoft.com/office/drawing/2014/main" id="{98FCE24A-DFFD-4731-996E-4D08FE82024C}"/>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089A2A1D-946B-419E-AB7C-DE147E2E227F}"/>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135643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2340F2A-4DC8-425B-9FB0-E02A3F195D39}"/>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3" name="Θέση υποσέλιδου 2">
            <a:extLst>
              <a:ext uri="{FF2B5EF4-FFF2-40B4-BE49-F238E27FC236}">
                <a16:creationId xmlns:a16="http://schemas.microsoft.com/office/drawing/2014/main" id="{3965555B-FA46-4CCF-9032-8B61AAF47586}"/>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7EA473E7-5B53-4A6B-B3F2-F303E8E56B1B}"/>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3672006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E07ADA3-4CF6-4F1E-938C-30D50032CDEE}"/>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33B3A283-384E-4304-AF76-4AAAF0D1D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578A199E-169D-4020-B8CB-462B55E7C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B683AA42-5DB5-4641-B146-404897E34DA2}"/>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6" name="Θέση υποσέλιδου 5">
            <a:extLst>
              <a:ext uri="{FF2B5EF4-FFF2-40B4-BE49-F238E27FC236}">
                <a16:creationId xmlns:a16="http://schemas.microsoft.com/office/drawing/2014/main" id="{149F87DA-CDD1-4963-8BE6-B0725A6EB906}"/>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B66A9C5D-8610-479D-8BBB-63652D657F44}"/>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3670048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9F35019-6699-41FD-BEA5-BDCEB7F5C89E}"/>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B8DC11D2-9E92-487A-8A3C-C67A07C21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89FD46EE-6D4D-4F86-AD7A-F89FDF1F8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925DFE4-DEF3-4BD4-B27E-4D30005CCDC1}"/>
              </a:ext>
            </a:extLst>
          </p:cNvPr>
          <p:cNvSpPr>
            <a:spLocks noGrp="1"/>
          </p:cNvSpPr>
          <p:nvPr>
            <p:ph type="dt" sz="half" idx="10"/>
          </p:nvPr>
        </p:nvSpPr>
        <p:spPr/>
        <p:txBody>
          <a:bodyPr/>
          <a:lstStyle/>
          <a:p>
            <a:fld id="{CDBEFB4F-5A8F-40C6-AA6B-20F41B3979E4}" type="datetimeFigureOut">
              <a:rPr lang="en-US" smtClean="0"/>
              <a:t>12/7/2020</a:t>
            </a:fld>
            <a:endParaRPr lang="en-US"/>
          </a:p>
        </p:txBody>
      </p:sp>
      <p:sp>
        <p:nvSpPr>
          <p:cNvPr id="6" name="Θέση υποσέλιδου 5">
            <a:extLst>
              <a:ext uri="{FF2B5EF4-FFF2-40B4-BE49-F238E27FC236}">
                <a16:creationId xmlns:a16="http://schemas.microsoft.com/office/drawing/2014/main" id="{52032B08-1B72-4A2E-93A6-8D9D1554AA76}"/>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4F113A3E-8E1C-4B0B-A52C-322372FE9718}"/>
              </a:ext>
            </a:extLst>
          </p:cNvPr>
          <p:cNvSpPr>
            <a:spLocks noGrp="1"/>
          </p:cNvSpPr>
          <p:nvPr>
            <p:ph type="sldNum" sz="quarter" idx="12"/>
          </p:nvPr>
        </p:nvSpPr>
        <p:spPr/>
        <p:txBody>
          <a:bodyPr/>
          <a:lstStyle/>
          <a:p>
            <a:fld id="{AD9F1BE9-BCE0-4857-9732-23321F74BE27}" type="slidenum">
              <a:rPr lang="en-US" smtClean="0"/>
              <a:t>‹#›</a:t>
            </a:fld>
            <a:endParaRPr lang="en-US"/>
          </a:p>
        </p:txBody>
      </p:sp>
    </p:spTree>
    <p:extLst>
      <p:ext uri="{BB962C8B-B14F-4D97-AF65-F5344CB8AC3E}">
        <p14:creationId xmlns:p14="http://schemas.microsoft.com/office/powerpoint/2010/main" val="2259840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82742870-C55E-4DDB-963B-313BCB3FC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18199631-260F-484D-83B0-6CB8A048A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B0EAAD43-D723-4287-9203-6F531450A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EFB4F-5A8F-40C6-AA6B-20F41B3979E4}" type="datetimeFigureOut">
              <a:rPr lang="en-US" smtClean="0"/>
              <a:t>12/7/2020</a:t>
            </a:fld>
            <a:endParaRPr lang="en-US"/>
          </a:p>
        </p:txBody>
      </p:sp>
      <p:sp>
        <p:nvSpPr>
          <p:cNvPr id="5" name="Θέση υποσέλιδου 4">
            <a:extLst>
              <a:ext uri="{FF2B5EF4-FFF2-40B4-BE49-F238E27FC236}">
                <a16:creationId xmlns:a16="http://schemas.microsoft.com/office/drawing/2014/main" id="{21237F0A-A7BD-45BF-9DBB-6C6D7F0A56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FE3D64E5-BCF8-4BB9-AFEF-53D4B759F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1BE9-BCE0-4857-9732-23321F74BE27}" type="slidenum">
              <a:rPr lang="en-US" smtClean="0"/>
              <a:t>‹#›</a:t>
            </a:fld>
            <a:endParaRPr lang="en-US"/>
          </a:p>
        </p:txBody>
      </p:sp>
    </p:spTree>
    <p:extLst>
      <p:ext uri="{BB962C8B-B14F-4D97-AF65-F5344CB8AC3E}">
        <p14:creationId xmlns:p14="http://schemas.microsoft.com/office/powerpoint/2010/main" val="747408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png"/><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34.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1.png"/></Relationships>
</file>

<file path=ppt/slides/_rels/slide2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40.png"/><Relationship Id="rId7" Type="http://schemas.openxmlformats.org/officeDocument/2006/relationships/image" Target="../media/image2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200.png"/><Relationship Id="rId9"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0.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270.png"/><Relationship Id="rId7" Type="http://schemas.openxmlformats.org/officeDocument/2006/relationships/image" Target="../media/image36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0.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png"/><Relationship Id="rId5" Type="http://schemas.openxmlformats.org/officeDocument/2006/relationships/image" Target="../media/image40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0.png"/><Relationship Id="rId9" Type="http://schemas.openxmlformats.org/officeDocument/2006/relationships/image" Target="../media/image44.pn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3.png"/><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54.wmf"/></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0.png"/><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13" Type="http://schemas.openxmlformats.org/officeDocument/2006/relationships/image" Target="../media/image58.emf"/><Relationship Id="rId18" Type="http://schemas.openxmlformats.org/officeDocument/2006/relationships/oleObject" Target="../embeddings/oleObject16.bin"/><Relationship Id="rId3" Type="http://schemas.openxmlformats.org/officeDocument/2006/relationships/image" Target="../media/image3.png"/><Relationship Id="rId12" Type="http://schemas.openxmlformats.org/officeDocument/2006/relationships/oleObject" Target="../embeddings/oleObject13.bin"/><Relationship Id="rId17" Type="http://schemas.openxmlformats.org/officeDocument/2006/relationships/image" Target="../media/image60.wmf"/><Relationship Id="rId2" Type="http://schemas.openxmlformats.org/officeDocument/2006/relationships/slideLayout" Target="../slideLayouts/slideLayout2.xml"/><Relationship Id="rId16" Type="http://schemas.openxmlformats.org/officeDocument/2006/relationships/oleObject" Target="../embeddings/oleObject15.bin"/><Relationship Id="rId1" Type="http://schemas.openxmlformats.org/officeDocument/2006/relationships/vmlDrawing" Target="../drawings/vmlDrawing6.vml"/><Relationship Id="rId11" Type="http://schemas.openxmlformats.org/officeDocument/2006/relationships/image" Target="../media/image170.png"/><Relationship Id="rId15" Type="http://schemas.openxmlformats.org/officeDocument/2006/relationships/image" Target="../media/image59.wmf"/><Relationship Id="rId19" Type="http://schemas.openxmlformats.org/officeDocument/2006/relationships/image" Target="../media/image61.wmf"/><Relationship Id="rId14" Type="http://schemas.openxmlformats.org/officeDocument/2006/relationships/oleObject" Target="../embeddings/oleObject14.bin"/></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oleObject" Target="../embeddings/oleObject21.bin"/><Relationship Id="rId3" Type="http://schemas.openxmlformats.org/officeDocument/2006/relationships/image" Target="../media/image3.png"/><Relationship Id="rId7" Type="http://schemas.openxmlformats.org/officeDocument/2006/relationships/image" Target="../media/image63.wmf"/><Relationship Id="rId17" Type="http://schemas.openxmlformats.org/officeDocument/2006/relationships/image" Target="../media/image65.wmf"/><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62.emf"/><Relationship Id="rId15" Type="http://schemas.openxmlformats.org/officeDocument/2006/relationships/image" Target="../media/image64.wmf"/><Relationship Id="rId19" Type="http://schemas.openxmlformats.org/officeDocument/2006/relationships/image" Target="../media/image66.wmf"/><Relationship Id="rId4" Type="http://schemas.openxmlformats.org/officeDocument/2006/relationships/oleObject" Target="../embeddings/oleObject17.bin"/><Relationship Id="rId14"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oleObject" Target="../embeddings/oleObject26.bin"/><Relationship Id="rId3" Type="http://schemas.openxmlformats.org/officeDocument/2006/relationships/image" Target="../media/image3.png"/><Relationship Id="rId7" Type="http://schemas.openxmlformats.org/officeDocument/2006/relationships/image" Target="../media/image68.wmf"/><Relationship Id="rId17" Type="http://schemas.openxmlformats.org/officeDocument/2006/relationships/image" Target="../media/image70.wmf"/><Relationship Id="rId2" Type="http://schemas.openxmlformats.org/officeDocument/2006/relationships/slideLayout" Target="../slideLayouts/slideLayout2.xml"/><Relationship Id="rId16" Type="http://schemas.openxmlformats.org/officeDocument/2006/relationships/oleObject" Target="../embeddings/oleObject25.bin"/><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67.emf"/><Relationship Id="rId15" Type="http://schemas.openxmlformats.org/officeDocument/2006/relationships/image" Target="../media/image69.wmf"/><Relationship Id="rId19" Type="http://schemas.openxmlformats.org/officeDocument/2006/relationships/image" Target="../media/image71.wmf"/><Relationship Id="rId4" Type="http://schemas.openxmlformats.org/officeDocument/2006/relationships/oleObject" Target="../embeddings/oleObject22.bin"/><Relationship Id="rId14"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99.wmf"/><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0.bin"/><Relationship Id="rId5" Type="http://schemas.openxmlformats.org/officeDocument/2006/relationships/image" Target="../media/image102.wmf"/><Relationship Id="rId4" Type="http://schemas.openxmlformats.org/officeDocument/2006/relationships/oleObject" Target="../embeddings/oleObject29.bin"/></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3.png"/><Relationship Id="rId7" Type="http://schemas.openxmlformats.org/officeDocument/2006/relationships/oleObject" Target="../embeddings/oleObject32.bin"/><Relationship Id="rId12"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06.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108.wmf"/><Relationship Id="rId4" Type="http://schemas.openxmlformats.org/officeDocument/2006/relationships/image" Target="../media/image110.png"/><Relationship Id="rId9" Type="http://schemas.openxmlformats.org/officeDocument/2006/relationships/oleObject" Target="../embeddings/oleObject33.bin"/></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26.wmf"/><Relationship Id="rId4" Type="http://schemas.openxmlformats.org/officeDocument/2006/relationships/oleObject" Target="../embeddings/oleObject35.bin"/></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30.wmf"/><Relationship Id="rId4" Type="http://schemas.openxmlformats.org/officeDocument/2006/relationships/oleObject" Target="../embeddings/oleObject36.bin"/></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An Intro to Color Theory: How to combine colors and set the mood of your  designs | by Harshita Arora | Medium">
            <a:extLst>
              <a:ext uri="{FF2B5EF4-FFF2-40B4-BE49-F238E27FC236}">
                <a16:creationId xmlns:a16="http://schemas.microsoft.com/office/drawing/2014/main" id="{1A0E0B67-CED6-416D-8C0D-6EC3B6BF2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07" b="106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91B9FC-0532-47C4-B00B-44C91102785E}"/>
              </a:ext>
            </a:extLst>
          </p:cNvPr>
          <p:cNvSpPr>
            <a:spLocks noGrp="1"/>
          </p:cNvSpPr>
          <p:nvPr>
            <p:ph type="ctrTitle"/>
          </p:nvPr>
        </p:nvSpPr>
        <p:spPr>
          <a:xfrm>
            <a:off x="2737493" y="3928422"/>
            <a:ext cx="7459980" cy="1136552"/>
          </a:xfrm>
        </p:spPr>
        <p:txBody>
          <a:bodyPr>
            <a:normAutofit/>
          </a:bodyPr>
          <a:lstStyle/>
          <a:p>
            <a:r>
              <a:rPr lang="el-GR" sz="5400" dirty="0"/>
              <a:t>Χώροι χρώματος</a:t>
            </a:r>
            <a:endParaRPr lang="en-US" sz="5400" dirty="0"/>
          </a:p>
        </p:txBody>
      </p:sp>
      <p:cxnSp>
        <p:nvCxnSpPr>
          <p:cNvPr id="19462" name="Straight Connector 72">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249170"/>
            </a:solidFill>
          </a:ln>
        </p:spPr>
        <p:style>
          <a:lnRef idx="1">
            <a:schemeClr val="accent1"/>
          </a:lnRef>
          <a:fillRef idx="0">
            <a:schemeClr val="accent1"/>
          </a:fillRef>
          <a:effectRef idx="0">
            <a:schemeClr val="accent1"/>
          </a:effectRef>
          <a:fontRef idx="minor">
            <a:schemeClr val="tx1"/>
          </a:fontRef>
        </p:style>
      </p:cxnSp>
      <p:pic>
        <p:nvPicPr>
          <p:cNvPr id="11" name="Picture 4" descr="Logo">
            <a:extLst>
              <a:ext uri="{FF2B5EF4-FFF2-40B4-BE49-F238E27FC236}">
                <a16:creationId xmlns:a16="http://schemas.microsoft.com/office/drawing/2014/main" id="{344893FA-3D36-4C36-A4AE-D8F8341B16DF}"/>
              </a:ext>
            </a:extLst>
          </p:cNvPr>
          <p:cNvPicPr>
            <a:picLocks noChangeAspect="1" noChangeArrowheads="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bwMode="auto">
          <a:xfrm>
            <a:off x="1994526" y="2126647"/>
            <a:ext cx="8202947" cy="223530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a:solidFill>
                  <a:srgbClr val="FFFFFF"/>
                </a:solidFill>
              </a:rPr>
              <a:t>Βασικοί ορισμοί</a:t>
            </a:r>
            <a:endParaRPr lang="en-US" sz="4000" dirty="0">
              <a:solidFill>
                <a:srgbClr val="FFFFFF"/>
              </a:solidFill>
            </a:endParaRPr>
          </a:p>
        </p:txBody>
      </p:sp>
      <p:sp>
        <p:nvSpPr>
          <p:cNvPr id="3" name="Content Placeholder 2"/>
          <p:cNvSpPr>
            <a:spLocks noGrp="1"/>
          </p:cNvSpPr>
          <p:nvPr>
            <p:ph idx="1"/>
          </p:nvPr>
        </p:nvSpPr>
        <p:spPr>
          <a:xfrm>
            <a:off x="0" y="2582779"/>
            <a:ext cx="12177181" cy="3860821"/>
          </a:xfrm>
        </p:spPr>
        <p:txBody>
          <a:bodyPr>
            <a:normAutofit/>
          </a:bodyPr>
          <a:lstStyle/>
          <a:p>
            <a:pPr>
              <a:buFont typeface="Wingdings" panose="05000000000000000000" pitchFamily="2" charset="2"/>
              <a:buChar char="§"/>
            </a:pPr>
            <a:r>
              <a:rPr lang="en-US" altLang="ko-KR" sz="2000" dirty="0">
                <a:ea typeface="굴림" pitchFamily="34" charset="-127"/>
              </a:rPr>
              <a:t>The characteristics generally used to distinguish one color from another are </a:t>
            </a:r>
            <a:r>
              <a:rPr lang="en-US" altLang="ko-KR" sz="2000" b="1" dirty="0">
                <a:solidFill>
                  <a:srgbClr val="0000FF"/>
                </a:solidFill>
                <a:ea typeface="굴림" pitchFamily="34" charset="-127"/>
              </a:rPr>
              <a:t>Brightness</a:t>
            </a:r>
            <a:r>
              <a:rPr lang="en-US" altLang="ko-KR" sz="2000" b="1" dirty="0">
                <a:ea typeface="굴림" pitchFamily="34" charset="-127"/>
              </a:rPr>
              <a:t>,</a:t>
            </a:r>
            <a:r>
              <a:rPr lang="en-US" altLang="ko-KR" sz="2000" b="1" dirty="0">
                <a:solidFill>
                  <a:schemeClr val="hlink"/>
                </a:solidFill>
                <a:ea typeface="굴림" pitchFamily="34" charset="-127"/>
              </a:rPr>
              <a:t> </a:t>
            </a:r>
            <a:r>
              <a:rPr lang="en-US" altLang="ko-KR" sz="2000" b="1" dirty="0">
                <a:solidFill>
                  <a:srgbClr val="0000FF"/>
                </a:solidFill>
                <a:ea typeface="굴림" pitchFamily="34" charset="-127"/>
              </a:rPr>
              <a:t>Hue</a:t>
            </a:r>
            <a:r>
              <a:rPr lang="en-US" altLang="ko-KR" sz="2000" b="1" dirty="0">
                <a:ea typeface="굴림" pitchFamily="34" charset="-127"/>
              </a:rPr>
              <a:t>, </a:t>
            </a:r>
            <a:r>
              <a:rPr lang="en-US" altLang="ko-KR" sz="2000" dirty="0">
                <a:ea typeface="굴림" pitchFamily="34" charset="-127"/>
              </a:rPr>
              <a:t>and</a:t>
            </a:r>
            <a:r>
              <a:rPr lang="en-US" altLang="ko-KR" sz="2000" b="1" dirty="0">
                <a:ea typeface="굴림" pitchFamily="34" charset="-127"/>
              </a:rPr>
              <a:t> </a:t>
            </a:r>
            <a:r>
              <a:rPr lang="en-US" altLang="ko-KR" sz="2000" b="1" dirty="0">
                <a:solidFill>
                  <a:srgbClr val="0000FF"/>
                </a:solidFill>
                <a:ea typeface="굴림" pitchFamily="34" charset="-127"/>
              </a:rPr>
              <a:t>Saturation</a:t>
            </a:r>
            <a:r>
              <a:rPr lang="en-US" altLang="ko-KR" sz="2000" b="1" dirty="0">
                <a:ea typeface="굴림" pitchFamily="34" charset="-127"/>
              </a:rPr>
              <a:t>.</a:t>
            </a:r>
          </a:p>
          <a:p>
            <a:pPr lvl="1">
              <a:buFont typeface="Wingdings" panose="05000000000000000000" pitchFamily="2" charset="2"/>
              <a:buChar char="§"/>
            </a:pPr>
            <a:r>
              <a:rPr lang="en-US" altLang="ko-KR" sz="2000" b="1" dirty="0">
                <a:solidFill>
                  <a:srgbClr val="0000FF"/>
                </a:solidFill>
                <a:ea typeface="굴림" pitchFamily="34" charset="-127"/>
              </a:rPr>
              <a:t>Brightness</a:t>
            </a:r>
            <a:r>
              <a:rPr lang="el-GR" altLang="ko-KR" sz="2000" b="1" dirty="0">
                <a:solidFill>
                  <a:srgbClr val="0000FF"/>
                </a:solidFill>
                <a:ea typeface="굴림" pitchFamily="34" charset="-127"/>
              </a:rPr>
              <a:t> </a:t>
            </a:r>
            <a:r>
              <a:rPr lang="en-US" altLang="ko-KR" sz="2000" b="1" dirty="0">
                <a:solidFill>
                  <a:srgbClr val="0000FF"/>
                </a:solidFill>
                <a:ea typeface="굴림" pitchFamily="34" charset="-127"/>
              </a:rPr>
              <a:t>: </a:t>
            </a:r>
            <a:r>
              <a:rPr lang="en-US" altLang="ko-KR" sz="2000" dirty="0">
                <a:ea typeface="굴림" pitchFamily="34" charset="-127"/>
              </a:rPr>
              <a:t>Represents</a:t>
            </a:r>
            <a:r>
              <a:rPr lang="el-GR" altLang="ko-KR" sz="2000" dirty="0">
                <a:ea typeface="굴림" pitchFamily="34" charset="-127"/>
              </a:rPr>
              <a:t> το μέτρο της φωτεινής έντασης ενός χρώματος. Χαμηλή φωτεινότητα σημαίνει σκούρο χρώμα, ενώ υψηλή φωτεινότητα σημαίνει ανοιχτό χρώμα.</a:t>
            </a:r>
            <a:r>
              <a:rPr lang="en-US" altLang="ko-KR" sz="2000" dirty="0">
                <a:ea typeface="굴림" pitchFamily="34" charset="-127"/>
              </a:rPr>
              <a:t> </a:t>
            </a:r>
            <a:endParaRPr lang="en-US" altLang="ko-KR" sz="2000" b="1" dirty="0">
              <a:solidFill>
                <a:srgbClr val="0000FF"/>
              </a:solidFill>
              <a:ea typeface="굴림" pitchFamily="34" charset="-127"/>
            </a:endParaRPr>
          </a:p>
          <a:p>
            <a:pPr lvl="1">
              <a:buFont typeface="Wingdings" panose="05000000000000000000" pitchFamily="2" charset="2"/>
              <a:buChar char="§"/>
            </a:pPr>
            <a:r>
              <a:rPr lang="en-US" altLang="ko-KR" sz="2000" b="1" dirty="0">
                <a:solidFill>
                  <a:srgbClr val="0000FF"/>
                </a:solidFill>
                <a:ea typeface="굴림" pitchFamily="34" charset="-127"/>
              </a:rPr>
              <a:t>Hue</a:t>
            </a:r>
            <a:r>
              <a:rPr lang="el-GR" altLang="ko-KR" sz="2000" b="1" dirty="0">
                <a:solidFill>
                  <a:srgbClr val="0000FF"/>
                </a:solidFill>
                <a:ea typeface="굴림" pitchFamily="34" charset="-127"/>
              </a:rPr>
              <a:t> (Απόχρωση ή Χροιά)</a:t>
            </a:r>
            <a:r>
              <a:rPr lang="en-US" altLang="ko-KR" sz="2000" b="1" dirty="0">
                <a:solidFill>
                  <a:srgbClr val="0000FF"/>
                </a:solidFill>
                <a:ea typeface="굴림" pitchFamily="34" charset="-127"/>
              </a:rPr>
              <a:t>: </a:t>
            </a:r>
            <a:r>
              <a:rPr lang="en-US" altLang="ko-KR" sz="2000" dirty="0">
                <a:ea typeface="굴림" pitchFamily="34" charset="-127"/>
              </a:rPr>
              <a:t>R</a:t>
            </a:r>
            <a:r>
              <a:rPr lang="el-GR" altLang="ko-KR" sz="2000" dirty="0">
                <a:ea typeface="굴림" pitchFamily="34" charset="-127"/>
              </a:rPr>
              <a:t>αναπαριστά το βασικό χρώμα (π.χ. κόκκινο) της απόχρωσης, δηλ. αυτό που βλέπει ο παρατηρητής. Εκφράζεται ως ένας βαθμός από 0ο ως 360ο</a:t>
            </a:r>
            <a:r>
              <a:rPr lang="en-US" altLang="ko-KR" sz="2000" dirty="0">
                <a:ea typeface="굴림" pitchFamily="34" charset="-127"/>
              </a:rPr>
              <a:t>.</a:t>
            </a:r>
          </a:p>
          <a:p>
            <a:pPr lvl="1">
              <a:buFont typeface="Wingdings" panose="05000000000000000000" pitchFamily="2" charset="2"/>
              <a:buChar char="§"/>
            </a:pPr>
            <a:r>
              <a:rPr lang="en-US" altLang="ko-KR" sz="2000" b="1" dirty="0">
                <a:solidFill>
                  <a:srgbClr val="0000FF"/>
                </a:solidFill>
                <a:ea typeface="굴림" pitchFamily="34" charset="-127"/>
              </a:rPr>
              <a:t>Saturation</a:t>
            </a:r>
            <a:r>
              <a:rPr lang="el-GR" altLang="ko-KR" sz="2000" b="1" dirty="0">
                <a:solidFill>
                  <a:srgbClr val="0000FF"/>
                </a:solidFill>
                <a:ea typeface="굴림" pitchFamily="34" charset="-127"/>
              </a:rPr>
              <a:t> (Κορεσμός ή Χρωματική καθαρότητα)</a:t>
            </a:r>
            <a:r>
              <a:rPr lang="en-US" altLang="ko-KR" sz="2000" b="1" dirty="0">
                <a:solidFill>
                  <a:srgbClr val="0000FF"/>
                </a:solidFill>
                <a:ea typeface="굴림" pitchFamily="34" charset="-127"/>
              </a:rPr>
              <a:t>: </a:t>
            </a:r>
            <a:r>
              <a:rPr lang="el-GR" altLang="ko-KR" sz="2000" dirty="0">
                <a:ea typeface="굴림" pitchFamily="34" charset="-127"/>
              </a:rPr>
              <a:t>Αναφέρεται στο βαθμό απουσίας του λευκού φωτός από ένα χρώμα. Προσδιορίζεται ως ποσοστό (%). ποσοστό κορεσμού 100% σημαίνει απουσία του λευκού, άρα έντονο χρώμα, ενώ ποσοστό κορεσμού 0% σημαίνει πλήρης παρουσία του λευκού, άρα το χρώμα εμφανίζεται ξεθωριασμένο</a:t>
            </a:r>
            <a:endParaRPr lang="en-US" altLang="ko-KR" sz="2000" dirty="0">
              <a:ea typeface="굴림" pitchFamily="34" charset="-127"/>
            </a:endParaRPr>
          </a:p>
          <a:p>
            <a:pPr>
              <a:buFont typeface="Wingdings" panose="05000000000000000000" pitchFamily="2" charset="2"/>
              <a:buChar char="§"/>
            </a:pPr>
            <a:r>
              <a:rPr lang="en-US" altLang="ko-KR" sz="2000" dirty="0">
                <a:ea typeface="굴림" pitchFamily="34" charset="-127"/>
              </a:rPr>
              <a:t>Hue and saturation taken together are called </a:t>
            </a:r>
            <a:r>
              <a:rPr lang="en-US" altLang="ko-KR" sz="2000" b="1" i="1" dirty="0">
                <a:solidFill>
                  <a:srgbClr val="0000FF"/>
                </a:solidFill>
                <a:ea typeface="굴림" pitchFamily="34" charset="-127"/>
              </a:rPr>
              <a:t>Chromaticity</a:t>
            </a:r>
            <a:endParaRPr lang="en-US" altLang="ko-KR" sz="2000" dirty="0">
              <a:ea typeface="굴림" pitchFamily="34" charset="-127"/>
            </a:endParaRPr>
          </a:p>
          <a:p>
            <a:pPr>
              <a:buFont typeface="Wingdings" panose="05000000000000000000" pitchFamily="2" charset="2"/>
              <a:buChar char="§"/>
            </a:pPr>
            <a:r>
              <a:rPr lang="en-US" altLang="ko-KR" sz="2000" dirty="0">
                <a:ea typeface="굴림" pitchFamily="34" charset="-127"/>
              </a:rPr>
              <a:t>A color may be characterized by its </a:t>
            </a:r>
            <a:r>
              <a:rPr lang="en-US" altLang="ko-KR" sz="2000" b="1" dirty="0">
                <a:solidFill>
                  <a:srgbClr val="C00000"/>
                </a:solidFill>
                <a:ea typeface="굴림" pitchFamily="34" charset="-127"/>
              </a:rPr>
              <a:t>Brightness and Chromaticity</a:t>
            </a:r>
            <a:r>
              <a:rPr lang="en-US" sz="1900" dirty="0">
                <a:solidFill>
                  <a:srgbClr val="000000"/>
                </a:solidFill>
              </a:rPr>
              <a:t> </a:t>
            </a:r>
          </a:p>
        </p:txBody>
      </p:sp>
      <p:sp>
        <p:nvSpPr>
          <p:cNvPr id="7" name="TextBox 6">
            <a:extLst>
              <a:ext uri="{FF2B5EF4-FFF2-40B4-BE49-F238E27FC236}">
                <a16:creationId xmlns:a16="http://schemas.microsoft.com/office/drawing/2014/main" id="{A0555C8C-98AB-47E8-9F39-4B12AB169105}"/>
              </a:ext>
            </a:extLst>
          </p:cNvPr>
          <p:cNvSpPr txBox="1"/>
          <p:nvPr/>
        </p:nvSpPr>
        <p:spPr>
          <a:xfrm>
            <a:off x="0" y="6443600"/>
            <a:ext cx="12192000" cy="369332"/>
          </a:xfrm>
          <a:prstGeom prst="rect">
            <a:avLst/>
          </a:prstGeom>
          <a:noFill/>
        </p:spPr>
        <p:txBody>
          <a:bodyPr wrap="square">
            <a:spAutoFit/>
          </a:bodyPr>
          <a:lstStyle/>
          <a:p>
            <a:pPr algn="ctr"/>
            <a:r>
              <a:rPr lang="en-US" dirty="0"/>
              <a:t>https://repository.kallipos.gr/bitstream/11419/2047/1/02_chapter_2.pdf</a:t>
            </a:r>
          </a:p>
        </p:txBody>
      </p:sp>
    </p:spTree>
    <p:extLst>
      <p:ext uri="{BB962C8B-B14F-4D97-AF65-F5344CB8AC3E}">
        <p14:creationId xmlns:p14="http://schemas.microsoft.com/office/powerpoint/2010/main" val="238926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err="1">
                <a:solidFill>
                  <a:srgbClr val="FFFFFF"/>
                </a:solidFill>
              </a:rPr>
              <a:t>Τριχρωματική</a:t>
            </a:r>
            <a:r>
              <a:rPr lang="el-GR" sz="4000" dirty="0">
                <a:solidFill>
                  <a:srgbClr val="FFFFFF"/>
                </a:solidFill>
              </a:rPr>
              <a:t> θεωρία (</a:t>
            </a:r>
            <a:r>
              <a:rPr lang="en-US" sz="4000" dirty="0">
                <a:solidFill>
                  <a:srgbClr val="FFFFFF"/>
                </a:solidFill>
              </a:rPr>
              <a:t>tristimulus),</a:t>
            </a:r>
          </a:p>
        </p:txBody>
      </p:sp>
      <p:sp>
        <p:nvSpPr>
          <p:cNvPr id="3" name="Content Placeholder 2"/>
          <p:cNvSpPr>
            <a:spLocks noGrp="1"/>
          </p:cNvSpPr>
          <p:nvPr>
            <p:ph idx="1"/>
          </p:nvPr>
        </p:nvSpPr>
        <p:spPr>
          <a:xfrm>
            <a:off x="777869" y="2753936"/>
            <a:ext cx="5317979" cy="4104064"/>
          </a:xfrm>
        </p:spPr>
        <p:txBody>
          <a:bodyPr>
            <a:normAutofit/>
          </a:bodyPr>
          <a:lstStyle/>
          <a:p>
            <a:r>
              <a:rPr lang="el-GR" sz="1900" dirty="0">
                <a:solidFill>
                  <a:srgbClr val="000000"/>
                </a:solidFill>
              </a:rPr>
              <a:t>Κάθε χρώμα μπορεί να παραχθεί με προσθετική ανάμιξη τριών βασικών χρωμάτων.</a:t>
            </a:r>
            <a:endParaRPr lang="en-US" sz="1900" dirty="0">
              <a:solidFill>
                <a:srgbClr val="000000"/>
              </a:solidFill>
            </a:endParaRPr>
          </a:p>
          <a:p>
            <a:r>
              <a:rPr lang="el-GR" sz="1900" dirty="0">
                <a:solidFill>
                  <a:srgbClr val="000000"/>
                </a:solidFill>
              </a:rPr>
              <a:t>Αυτά τα τρία βασικά</a:t>
            </a:r>
            <a:r>
              <a:rPr lang="en-US" sz="1900" dirty="0">
                <a:solidFill>
                  <a:srgbClr val="000000"/>
                </a:solidFill>
              </a:rPr>
              <a:t> </a:t>
            </a:r>
            <a:r>
              <a:rPr lang="el-GR" sz="1900" dirty="0">
                <a:solidFill>
                  <a:srgbClr val="000000"/>
                </a:solidFill>
              </a:rPr>
              <a:t>χρώματα είναι το κόκκινο, το πράσινο και το μπλε. Η θεωρία βασίζεται στο πώς αντιλαμβανόμαστε το χρώμα μέσω του αμφιβληστροειδούς, ως διαφορετικά μήκη κύματος που διαχωρίζονται σε μικρά, μεσαία και μεγάλα μήκη κύματος.</a:t>
            </a:r>
          </a:p>
          <a:p>
            <a:r>
              <a:rPr lang="el-GR" sz="1900" dirty="0">
                <a:solidFill>
                  <a:srgbClr val="000000"/>
                </a:solidFill>
              </a:rPr>
              <a:t>Το χρωματικό μοντέλο RGB βασίζεται σε αυτή τη θεωρία</a:t>
            </a:r>
            <a:r>
              <a:rPr lang="en-US" sz="1900" dirty="0">
                <a:solidFill>
                  <a:srgbClr val="000000"/>
                </a:solidFill>
              </a:rPr>
              <a:t> </a:t>
            </a:r>
          </a:p>
        </p:txBody>
      </p:sp>
      <p:graphicFrame>
        <p:nvGraphicFramePr>
          <p:cNvPr id="6" name="Object 4">
            <a:extLst>
              <a:ext uri="{FF2B5EF4-FFF2-40B4-BE49-F238E27FC236}">
                <a16:creationId xmlns:a16="http://schemas.microsoft.com/office/drawing/2014/main" id="{11B5307B-52CF-4510-903E-8C33DEC38767}"/>
              </a:ext>
            </a:extLst>
          </p:cNvPr>
          <p:cNvGraphicFramePr>
            <a:graphicFrameLocks noChangeAspect="1"/>
          </p:cNvGraphicFramePr>
          <p:nvPr>
            <p:extLst>
              <p:ext uri="{D42A27DB-BD31-4B8C-83A1-F6EECF244321}">
                <p14:modId xmlns:p14="http://schemas.microsoft.com/office/powerpoint/2010/main" val="4026208283"/>
              </p:ext>
            </p:extLst>
          </p:nvPr>
        </p:nvGraphicFramePr>
        <p:xfrm>
          <a:off x="355601" y="5674682"/>
          <a:ext cx="1600200" cy="698500"/>
        </p:xfrm>
        <a:graphic>
          <a:graphicData uri="http://schemas.openxmlformats.org/presentationml/2006/ole">
            <mc:AlternateContent xmlns:mc="http://schemas.openxmlformats.org/markup-compatibility/2006">
              <mc:Choice xmlns:v="urn:schemas-microsoft-com:vml" Requires="v">
                <p:oleObj spid="_x0000_s1026" name="Equation" r:id="rId4" imgW="901440" imgH="393480" progId="Equation.3">
                  <p:embed/>
                </p:oleObj>
              </mc:Choice>
              <mc:Fallback>
                <p:oleObj name="Equation" r:id="rId4" imgW="901440" imgH="393480" progId="Equation.3">
                  <p:embed/>
                  <p:pic>
                    <p:nvPicPr>
                      <p:cNvPr id="6" name="Object 4">
                        <a:extLst>
                          <a:ext uri="{FF2B5EF4-FFF2-40B4-BE49-F238E27FC236}">
                            <a16:creationId xmlns:a16="http://schemas.microsoft.com/office/drawing/2014/main" id="{11B5307B-52CF-4510-903E-8C33DEC38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1" y="5674682"/>
                        <a:ext cx="1600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C1828BC0-DA85-435B-88B7-5BF7BF131DFB}"/>
              </a:ext>
            </a:extLst>
          </p:cNvPr>
          <p:cNvGraphicFramePr>
            <a:graphicFrameLocks noChangeAspect="1"/>
          </p:cNvGraphicFramePr>
          <p:nvPr>
            <p:extLst>
              <p:ext uri="{D42A27DB-BD31-4B8C-83A1-F6EECF244321}">
                <p14:modId xmlns:p14="http://schemas.microsoft.com/office/powerpoint/2010/main" val="1732470826"/>
              </p:ext>
            </p:extLst>
          </p:nvPr>
        </p:nvGraphicFramePr>
        <p:xfrm>
          <a:off x="2103443" y="5674682"/>
          <a:ext cx="1622425" cy="698500"/>
        </p:xfrm>
        <a:graphic>
          <a:graphicData uri="http://schemas.openxmlformats.org/presentationml/2006/ole">
            <mc:AlternateContent xmlns:mc="http://schemas.openxmlformats.org/markup-compatibility/2006">
              <mc:Choice xmlns:v="urn:schemas-microsoft-com:vml" Requires="v">
                <p:oleObj spid="_x0000_s1027" name="Equation" r:id="rId6" imgW="914400" imgH="393480" progId="Equation.3">
                  <p:embed/>
                </p:oleObj>
              </mc:Choice>
              <mc:Fallback>
                <p:oleObj name="Equation" r:id="rId6" imgW="914400" imgH="393480" progId="Equation.3">
                  <p:embed/>
                  <p:pic>
                    <p:nvPicPr>
                      <p:cNvPr id="7" name="Object 5">
                        <a:extLst>
                          <a:ext uri="{FF2B5EF4-FFF2-40B4-BE49-F238E27FC236}">
                            <a16:creationId xmlns:a16="http://schemas.microsoft.com/office/drawing/2014/main" id="{C1828BC0-DA85-435B-88B7-5BF7BF131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443" y="5674682"/>
                        <a:ext cx="1622425"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1FAAFE90-1FC6-4501-9DE9-0EC841B8CDF5}"/>
              </a:ext>
            </a:extLst>
          </p:cNvPr>
          <p:cNvGraphicFramePr>
            <a:graphicFrameLocks noChangeAspect="1"/>
          </p:cNvGraphicFramePr>
          <p:nvPr>
            <p:extLst>
              <p:ext uri="{D42A27DB-BD31-4B8C-83A1-F6EECF244321}">
                <p14:modId xmlns:p14="http://schemas.microsoft.com/office/powerpoint/2010/main" val="3015878587"/>
              </p:ext>
            </p:extLst>
          </p:nvPr>
        </p:nvGraphicFramePr>
        <p:xfrm>
          <a:off x="3873510" y="5674682"/>
          <a:ext cx="1600200" cy="698500"/>
        </p:xfrm>
        <a:graphic>
          <a:graphicData uri="http://schemas.openxmlformats.org/presentationml/2006/ole">
            <mc:AlternateContent xmlns:mc="http://schemas.openxmlformats.org/markup-compatibility/2006">
              <mc:Choice xmlns:v="urn:schemas-microsoft-com:vml" Requires="v">
                <p:oleObj spid="_x0000_s1028" name="Equation" r:id="rId8" imgW="901440" imgH="393480" progId="Equation.3">
                  <p:embed/>
                </p:oleObj>
              </mc:Choice>
              <mc:Fallback>
                <p:oleObj name="Equation" r:id="rId8" imgW="901440" imgH="393480" progId="Equation.3">
                  <p:embed/>
                  <p:pic>
                    <p:nvPicPr>
                      <p:cNvPr id="9" name="Object 6">
                        <a:extLst>
                          <a:ext uri="{FF2B5EF4-FFF2-40B4-BE49-F238E27FC236}">
                            <a16:creationId xmlns:a16="http://schemas.microsoft.com/office/drawing/2014/main" id="{1FAAFE90-1FC6-4501-9DE9-0EC841B8CD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10" y="5674682"/>
                        <a:ext cx="1600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C5C11E1A-EBAF-4CF2-887A-322B4949B4F4}"/>
              </a:ext>
            </a:extLst>
          </p:cNvPr>
          <p:cNvGraphicFramePr>
            <a:graphicFrameLocks noChangeAspect="1"/>
          </p:cNvGraphicFramePr>
          <p:nvPr>
            <p:extLst>
              <p:ext uri="{D42A27DB-BD31-4B8C-83A1-F6EECF244321}">
                <p14:modId xmlns:p14="http://schemas.microsoft.com/office/powerpoint/2010/main" val="2056466772"/>
              </p:ext>
            </p:extLst>
          </p:nvPr>
        </p:nvGraphicFramePr>
        <p:xfrm>
          <a:off x="2240890" y="6458759"/>
          <a:ext cx="1752600" cy="466725"/>
        </p:xfrm>
        <a:graphic>
          <a:graphicData uri="http://schemas.openxmlformats.org/presentationml/2006/ole">
            <mc:AlternateContent xmlns:mc="http://schemas.openxmlformats.org/markup-compatibility/2006">
              <mc:Choice xmlns:v="urn:schemas-microsoft-com:vml" Requires="v">
                <p:oleObj spid="_x0000_s1029" name="Equation" r:id="rId10" imgW="761760" imgH="203040" progId="Equation.3">
                  <p:embed/>
                </p:oleObj>
              </mc:Choice>
              <mc:Fallback>
                <p:oleObj name="Equation" r:id="rId10" imgW="761760" imgH="203040" progId="Equation.3">
                  <p:embed/>
                  <p:pic>
                    <p:nvPicPr>
                      <p:cNvPr id="11" name="Object 7">
                        <a:extLst>
                          <a:ext uri="{FF2B5EF4-FFF2-40B4-BE49-F238E27FC236}">
                            <a16:creationId xmlns:a16="http://schemas.microsoft.com/office/drawing/2014/main" id="{C5C11E1A-EBAF-4CF2-887A-322B4949B4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0890" y="6458759"/>
                        <a:ext cx="17526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1">
            <a:extLst>
              <a:ext uri="{FF2B5EF4-FFF2-40B4-BE49-F238E27FC236}">
                <a16:creationId xmlns:a16="http://schemas.microsoft.com/office/drawing/2014/main" id="{63D717C7-9D50-4F68-B95D-A206EA13CEBC}"/>
              </a:ext>
            </a:extLst>
          </p:cNvPr>
          <p:cNvPicPr>
            <a:picLocks noChangeAspect="1"/>
          </p:cNvPicPr>
          <p:nvPr/>
        </p:nvPicPr>
        <p:blipFill>
          <a:blip r:embed="rId12"/>
          <a:stretch>
            <a:fillRect/>
          </a:stretch>
        </p:blipFill>
        <p:spPr>
          <a:xfrm>
            <a:off x="6693887" y="2483211"/>
            <a:ext cx="3665510" cy="4374789"/>
          </a:xfrm>
          <a:prstGeom prst="rect">
            <a:avLst/>
          </a:prstGeom>
        </p:spPr>
      </p:pic>
      <p:sp>
        <p:nvSpPr>
          <p:cNvPr id="13" name="Text Box 4">
            <a:extLst>
              <a:ext uri="{FF2B5EF4-FFF2-40B4-BE49-F238E27FC236}">
                <a16:creationId xmlns:a16="http://schemas.microsoft.com/office/drawing/2014/main" id="{4EF16358-C701-45AB-8F04-A980CA956FD7}"/>
              </a:ext>
            </a:extLst>
          </p:cNvPr>
          <p:cNvSpPr txBox="1">
            <a:spLocks noChangeArrowheads="1"/>
          </p:cNvSpPr>
          <p:nvPr/>
        </p:nvSpPr>
        <p:spPr bwMode="auto">
          <a:xfrm>
            <a:off x="10537197" y="3192252"/>
            <a:ext cx="2074737"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atinLnBrk="1">
              <a:spcBef>
                <a:spcPct val="50000"/>
              </a:spcBef>
            </a:pPr>
            <a:r>
              <a:rPr kumimoji="1" lang="en-US" altLang="ko-KR" dirty="0">
                <a:ea typeface="굴림" pitchFamily="34" charset="-127"/>
              </a:rPr>
              <a:t>Green Point = </a:t>
            </a:r>
          </a:p>
          <a:p>
            <a:pPr latinLnBrk="1">
              <a:spcBef>
                <a:spcPct val="50000"/>
              </a:spcBef>
            </a:pPr>
            <a:r>
              <a:rPr kumimoji="1" lang="en-US" altLang="ko-KR" dirty="0">
                <a:ea typeface="굴림" pitchFamily="34" charset="-127"/>
              </a:rPr>
              <a:t>    62% green,</a:t>
            </a:r>
          </a:p>
          <a:p>
            <a:pPr latinLnBrk="1">
              <a:spcBef>
                <a:spcPct val="50000"/>
              </a:spcBef>
            </a:pPr>
            <a:r>
              <a:rPr kumimoji="1" lang="en-US" altLang="ko-KR" dirty="0">
                <a:ea typeface="굴림" pitchFamily="34" charset="-127"/>
              </a:rPr>
              <a:t>    25% red,</a:t>
            </a:r>
          </a:p>
          <a:p>
            <a:pPr latinLnBrk="1">
              <a:spcBef>
                <a:spcPct val="50000"/>
              </a:spcBef>
            </a:pPr>
            <a:r>
              <a:rPr kumimoji="1" lang="en-US" altLang="ko-KR" dirty="0">
                <a:ea typeface="굴림" pitchFamily="34" charset="-127"/>
              </a:rPr>
              <a:t>    13% blue.</a:t>
            </a:r>
          </a:p>
        </p:txBody>
      </p:sp>
    </p:spTree>
    <p:extLst>
      <p:ext uri="{BB962C8B-B14F-4D97-AF65-F5344CB8AC3E}">
        <p14:creationId xmlns:p14="http://schemas.microsoft.com/office/powerpoint/2010/main" val="213549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Φάσμα χρωμάτων (</a:t>
            </a:r>
            <a:r>
              <a:rPr lang="en-US" sz="4000" dirty="0">
                <a:solidFill>
                  <a:srgbClr val="FFFFFF"/>
                </a:solidFill>
              </a:rPr>
              <a:t>Color gamut)</a:t>
            </a:r>
          </a:p>
        </p:txBody>
      </p:sp>
      <p:sp>
        <p:nvSpPr>
          <p:cNvPr id="11" name="Text Box 4">
            <a:extLst>
              <a:ext uri="{FF2B5EF4-FFF2-40B4-BE49-F238E27FC236}">
                <a16:creationId xmlns:a16="http://schemas.microsoft.com/office/drawing/2014/main" id="{9FC763E7-4631-4681-9460-6D142CA88382}"/>
              </a:ext>
            </a:extLst>
          </p:cNvPr>
          <p:cNvSpPr txBox="1">
            <a:spLocks noChangeArrowheads="1"/>
          </p:cNvSpPr>
          <p:nvPr/>
        </p:nvSpPr>
        <p:spPr bwMode="auto">
          <a:xfrm>
            <a:off x="7416800" y="3831771"/>
            <a:ext cx="4419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Color Gamut produced by </a:t>
            </a:r>
            <a:r>
              <a:rPr lang="en-US" altLang="en-US" i="1" dirty="0">
                <a:solidFill>
                  <a:srgbClr val="0000FF"/>
                </a:solidFill>
              </a:rPr>
              <a:t>RGB monitors</a:t>
            </a:r>
          </a:p>
        </p:txBody>
      </p:sp>
      <p:sp>
        <p:nvSpPr>
          <p:cNvPr id="13" name="Text Box 6">
            <a:extLst>
              <a:ext uri="{FF2B5EF4-FFF2-40B4-BE49-F238E27FC236}">
                <a16:creationId xmlns:a16="http://schemas.microsoft.com/office/drawing/2014/main" id="{6B4526B3-7476-4252-952F-F2BC2AD70621}"/>
              </a:ext>
            </a:extLst>
          </p:cNvPr>
          <p:cNvSpPr txBox="1">
            <a:spLocks noChangeArrowheads="1"/>
          </p:cNvSpPr>
          <p:nvPr/>
        </p:nvSpPr>
        <p:spPr bwMode="auto">
          <a:xfrm>
            <a:off x="8007892" y="4482802"/>
            <a:ext cx="38282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Color Gamut produced by high quality color </a:t>
            </a:r>
            <a:r>
              <a:rPr lang="en-US" altLang="en-US" i="1" dirty="0">
                <a:solidFill>
                  <a:srgbClr val="0000FF"/>
                </a:solidFill>
              </a:rPr>
              <a:t>printing device</a:t>
            </a:r>
          </a:p>
        </p:txBody>
      </p:sp>
      <p:sp>
        <p:nvSpPr>
          <p:cNvPr id="15" name="TextBox 14">
            <a:extLst>
              <a:ext uri="{FF2B5EF4-FFF2-40B4-BE49-F238E27FC236}">
                <a16:creationId xmlns:a16="http://schemas.microsoft.com/office/drawing/2014/main" id="{642C17D2-7C43-4DFA-AB8F-02E6851A9BFF}"/>
              </a:ext>
            </a:extLst>
          </p:cNvPr>
          <p:cNvSpPr txBox="1"/>
          <p:nvPr/>
        </p:nvSpPr>
        <p:spPr>
          <a:xfrm>
            <a:off x="7918464" y="191221"/>
            <a:ext cx="3284810" cy="307777"/>
          </a:xfrm>
          <a:prstGeom prst="rect">
            <a:avLst/>
          </a:prstGeom>
          <a:noFill/>
        </p:spPr>
        <p:txBody>
          <a:bodyPr wrap="none" rtlCol="0">
            <a:spAutoFit/>
          </a:bodyPr>
          <a:lstStyle/>
          <a:p>
            <a:r>
              <a:rPr lang="en-GB" sz="1400" dirty="0">
                <a:solidFill>
                  <a:schemeClr val="bg1">
                    <a:lumMod val="50000"/>
                  </a:schemeClr>
                </a:solidFill>
              </a:rPr>
              <a:t>Images: Gonzalez &amp; Woods, 3</a:t>
            </a:r>
            <a:r>
              <a:rPr lang="en-GB" sz="1400" baseline="30000" dirty="0">
                <a:solidFill>
                  <a:schemeClr val="bg1">
                    <a:lumMod val="50000"/>
                  </a:schemeClr>
                </a:solidFill>
              </a:rPr>
              <a:t>rd</a:t>
            </a:r>
            <a:r>
              <a:rPr lang="en-GB" sz="1400" dirty="0">
                <a:solidFill>
                  <a:schemeClr val="bg1">
                    <a:lumMod val="50000"/>
                  </a:schemeClr>
                </a:solidFill>
              </a:rPr>
              <a:t> edition</a:t>
            </a:r>
            <a:endParaRPr lang="en-US" sz="1400" dirty="0">
              <a:solidFill>
                <a:schemeClr val="bg1">
                  <a:lumMod val="50000"/>
                </a:schemeClr>
              </a:solidFill>
            </a:endParaRPr>
          </a:p>
        </p:txBody>
      </p:sp>
      <p:pic>
        <p:nvPicPr>
          <p:cNvPr id="3" name="Picture 2">
            <a:extLst>
              <a:ext uri="{FF2B5EF4-FFF2-40B4-BE49-F238E27FC236}">
                <a16:creationId xmlns:a16="http://schemas.microsoft.com/office/drawing/2014/main" id="{6321D49B-8BBA-409A-9029-488318AD00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00892" y="2512869"/>
            <a:ext cx="5183665" cy="4345131"/>
          </a:xfrm>
          <a:prstGeom prst="rect">
            <a:avLst/>
          </a:prstGeom>
        </p:spPr>
      </p:pic>
    </p:spTree>
    <p:extLst>
      <p:ext uri="{BB962C8B-B14F-4D97-AF65-F5344CB8AC3E}">
        <p14:creationId xmlns:p14="http://schemas.microsoft.com/office/powerpoint/2010/main" val="369928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Κανάλια εικόνας</a:t>
            </a:r>
            <a:endParaRPr lang="en-US" sz="4000" dirty="0">
              <a:solidFill>
                <a:srgbClr val="FFFFFF"/>
              </a:solidFill>
            </a:endParaRPr>
          </a:p>
        </p:txBody>
      </p:sp>
      <p:pic>
        <p:nvPicPr>
          <p:cNvPr id="3" name="Picture 2">
            <a:extLst>
              <a:ext uri="{FF2B5EF4-FFF2-40B4-BE49-F238E27FC236}">
                <a16:creationId xmlns:a16="http://schemas.microsoft.com/office/drawing/2014/main" id="{C6724A14-0ADD-4EE7-8EE2-FF8FB4F82363}"/>
              </a:ext>
            </a:extLst>
          </p:cNvPr>
          <p:cNvPicPr>
            <a:picLocks noChangeAspect="1"/>
          </p:cNvPicPr>
          <p:nvPr/>
        </p:nvPicPr>
        <p:blipFill>
          <a:blip r:embed="rId3"/>
          <a:stretch>
            <a:fillRect/>
          </a:stretch>
        </p:blipFill>
        <p:spPr>
          <a:xfrm>
            <a:off x="983555" y="2492050"/>
            <a:ext cx="10029219" cy="1958648"/>
          </a:xfrm>
          <a:prstGeom prst="rect">
            <a:avLst/>
          </a:prstGeom>
        </p:spPr>
      </p:pic>
      <p:pic>
        <p:nvPicPr>
          <p:cNvPr id="4" name="Picture 3">
            <a:extLst>
              <a:ext uri="{FF2B5EF4-FFF2-40B4-BE49-F238E27FC236}">
                <a16:creationId xmlns:a16="http://schemas.microsoft.com/office/drawing/2014/main" id="{40B1369A-005F-4356-9CB1-329EC732150E}"/>
              </a:ext>
            </a:extLst>
          </p:cNvPr>
          <p:cNvPicPr>
            <a:picLocks noChangeAspect="1"/>
          </p:cNvPicPr>
          <p:nvPr/>
        </p:nvPicPr>
        <p:blipFill>
          <a:blip r:embed="rId4"/>
          <a:stretch>
            <a:fillRect/>
          </a:stretch>
        </p:blipFill>
        <p:spPr>
          <a:xfrm>
            <a:off x="983554" y="4442388"/>
            <a:ext cx="10029219" cy="1952748"/>
          </a:xfrm>
          <a:prstGeom prst="rect">
            <a:avLst/>
          </a:prstGeom>
        </p:spPr>
      </p:pic>
      <p:sp>
        <p:nvSpPr>
          <p:cNvPr id="11" name="TextBox 10">
            <a:extLst>
              <a:ext uri="{FF2B5EF4-FFF2-40B4-BE49-F238E27FC236}">
                <a16:creationId xmlns:a16="http://schemas.microsoft.com/office/drawing/2014/main" id="{40BD7637-CF2E-4188-8991-1DEDF96558E1}"/>
              </a:ext>
            </a:extLst>
          </p:cNvPr>
          <p:cNvSpPr txBox="1"/>
          <p:nvPr/>
        </p:nvSpPr>
        <p:spPr>
          <a:xfrm>
            <a:off x="-154" y="6482220"/>
            <a:ext cx="12192000" cy="369332"/>
          </a:xfrm>
          <a:prstGeom prst="rect">
            <a:avLst/>
          </a:prstGeom>
          <a:noFill/>
        </p:spPr>
        <p:txBody>
          <a:bodyPr wrap="square">
            <a:spAutoFit/>
          </a:bodyPr>
          <a:lstStyle/>
          <a:p>
            <a:pPr algn="ctr"/>
            <a:r>
              <a:rPr lang="el-GR" sz="1800" b="0" i="1" u="none" strike="noStrike" baseline="0" dirty="0">
                <a:latin typeface="Times New Roman Πλάγια"/>
              </a:rPr>
              <a:t>(α) Αρχική εικόνα (β) Κόκκινο κανάλι (γ) Πράσινο κανάλι (δ) Μπλε κανάλι</a:t>
            </a:r>
            <a:endParaRPr lang="en-US" dirty="0"/>
          </a:p>
        </p:txBody>
      </p:sp>
    </p:spTree>
    <p:extLst>
      <p:ext uri="{BB962C8B-B14F-4D97-AF65-F5344CB8AC3E}">
        <p14:creationId xmlns:p14="http://schemas.microsoft.com/office/powerpoint/2010/main" val="82921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Models/ Color space / Color system</a:t>
            </a:r>
          </a:p>
        </p:txBody>
      </p:sp>
      <p:sp>
        <p:nvSpPr>
          <p:cNvPr id="3" name="Content Placeholder 2"/>
          <p:cNvSpPr>
            <a:spLocks noGrp="1"/>
          </p:cNvSpPr>
          <p:nvPr>
            <p:ph idx="1"/>
          </p:nvPr>
        </p:nvSpPr>
        <p:spPr>
          <a:xfrm>
            <a:off x="1179226" y="3092970"/>
            <a:ext cx="9833548" cy="2693976"/>
          </a:xfrm>
        </p:spPr>
        <p:txBody>
          <a:bodyPr>
            <a:normAutofit/>
          </a:bodyPr>
          <a:lstStyle/>
          <a:p>
            <a:r>
              <a:rPr lang="en-US" altLang="ko-KR" sz="1800" dirty="0">
                <a:ea typeface="굴림" pitchFamily="34" charset="-127"/>
              </a:rPr>
              <a:t>Facilitate the specification of colors in some standard, generally accept way.</a:t>
            </a:r>
          </a:p>
          <a:p>
            <a:endParaRPr lang="en-US" altLang="ko-KR" sz="1800" dirty="0">
              <a:ea typeface="굴림" pitchFamily="34" charset="-127"/>
            </a:endParaRPr>
          </a:p>
          <a:p>
            <a:r>
              <a:rPr lang="en-US" altLang="ko-KR" sz="1800" b="1" dirty="0">
                <a:solidFill>
                  <a:srgbClr val="FF0000"/>
                </a:solidFill>
                <a:ea typeface="굴림" pitchFamily="34" charset="-127"/>
              </a:rPr>
              <a:t>R</a:t>
            </a:r>
            <a:r>
              <a:rPr lang="en-US" altLang="ko-KR" sz="1800" b="1" dirty="0">
                <a:solidFill>
                  <a:srgbClr val="33CC33"/>
                </a:solidFill>
                <a:ea typeface="굴림" pitchFamily="34" charset="-127"/>
              </a:rPr>
              <a:t>G</a:t>
            </a:r>
            <a:r>
              <a:rPr lang="en-US" altLang="ko-KR" sz="1800" b="1" dirty="0">
                <a:solidFill>
                  <a:srgbClr val="0000FF"/>
                </a:solidFill>
                <a:ea typeface="굴림" pitchFamily="34" charset="-127"/>
              </a:rPr>
              <a:t>B</a:t>
            </a:r>
            <a:r>
              <a:rPr lang="en-US" altLang="ko-KR" sz="1800" dirty="0">
                <a:solidFill>
                  <a:srgbClr val="0000FF"/>
                </a:solidFill>
                <a:ea typeface="굴림" pitchFamily="34" charset="-127"/>
              </a:rPr>
              <a:t> </a:t>
            </a:r>
            <a:r>
              <a:rPr lang="en-US" altLang="ko-KR" sz="1800" dirty="0">
                <a:ea typeface="굴림" pitchFamily="34" charset="-127"/>
              </a:rPr>
              <a:t>(</a:t>
            </a:r>
            <a:r>
              <a:rPr lang="en-US" altLang="ko-KR" sz="1800" dirty="0">
                <a:solidFill>
                  <a:srgbClr val="FF0000"/>
                </a:solidFill>
                <a:ea typeface="굴림" pitchFamily="34" charset="-127"/>
              </a:rPr>
              <a:t>red</a:t>
            </a:r>
            <a:r>
              <a:rPr lang="en-US" altLang="ko-KR" sz="1800" dirty="0">
                <a:ea typeface="굴림" pitchFamily="34" charset="-127"/>
              </a:rPr>
              <a:t>, </a:t>
            </a:r>
            <a:r>
              <a:rPr lang="en-US" altLang="ko-KR" sz="1800" dirty="0">
                <a:solidFill>
                  <a:srgbClr val="33CC33"/>
                </a:solidFill>
                <a:ea typeface="굴림" pitchFamily="34" charset="-127"/>
              </a:rPr>
              <a:t>green</a:t>
            </a:r>
            <a:r>
              <a:rPr lang="en-US" altLang="ko-KR" sz="1800" dirty="0">
                <a:ea typeface="굴림" pitchFamily="34" charset="-127"/>
              </a:rPr>
              <a:t>, </a:t>
            </a:r>
            <a:r>
              <a:rPr lang="en-US" altLang="ko-KR" sz="1800" dirty="0">
                <a:solidFill>
                  <a:srgbClr val="0000FF"/>
                </a:solidFill>
                <a:ea typeface="굴림" pitchFamily="34" charset="-127"/>
              </a:rPr>
              <a:t>blue</a:t>
            </a:r>
            <a:r>
              <a:rPr lang="en-US" altLang="ko-KR" sz="1800" dirty="0">
                <a:ea typeface="굴림" pitchFamily="34" charset="-127"/>
              </a:rPr>
              <a:t>) : monitor, camera.</a:t>
            </a:r>
          </a:p>
          <a:p>
            <a:endParaRPr lang="en-US" altLang="ko-KR" sz="1800" dirty="0">
              <a:ea typeface="굴림" pitchFamily="34" charset="-127"/>
            </a:endParaRPr>
          </a:p>
          <a:p>
            <a:r>
              <a:rPr lang="en-US" altLang="ko-KR" sz="1800" b="1" dirty="0">
                <a:solidFill>
                  <a:srgbClr val="1EAEA7"/>
                </a:solidFill>
                <a:ea typeface="굴림" pitchFamily="34" charset="-127"/>
              </a:rPr>
              <a:t>C</a:t>
            </a:r>
            <a:r>
              <a:rPr lang="en-US" altLang="ko-KR" sz="1800" b="1" dirty="0">
                <a:solidFill>
                  <a:srgbClr val="C705CC"/>
                </a:solidFill>
                <a:ea typeface="굴림" pitchFamily="34" charset="-127"/>
              </a:rPr>
              <a:t>M</a:t>
            </a:r>
            <a:r>
              <a:rPr lang="en-US" altLang="ko-KR" sz="1800" b="1" dirty="0">
                <a:solidFill>
                  <a:srgbClr val="D9DE00"/>
                </a:solidFill>
                <a:ea typeface="굴림" pitchFamily="34" charset="-127"/>
              </a:rPr>
              <a:t>Y</a:t>
            </a:r>
            <a:r>
              <a:rPr lang="en-US" altLang="ko-KR" sz="1800" dirty="0">
                <a:ea typeface="굴림" pitchFamily="34" charset="-127"/>
              </a:rPr>
              <a:t>(</a:t>
            </a:r>
            <a:r>
              <a:rPr lang="en-US" altLang="ko-KR" sz="1800" dirty="0" err="1">
                <a:ea typeface="굴림" pitchFamily="34" charset="-127"/>
              </a:rPr>
              <a:t>cyan,magenta,yellow</a:t>
            </a:r>
            <a:r>
              <a:rPr lang="en-US" altLang="ko-KR" sz="1800" dirty="0">
                <a:ea typeface="굴림" pitchFamily="34" charset="-127"/>
              </a:rPr>
              <a:t>),</a:t>
            </a:r>
            <a:r>
              <a:rPr lang="en-US" altLang="ko-KR" sz="1800" b="1" dirty="0">
                <a:solidFill>
                  <a:srgbClr val="1EAEA7"/>
                </a:solidFill>
                <a:ea typeface="굴림" pitchFamily="34" charset="-127"/>
              </a:rPr>
              <a:t>C</a:t>
            </a:r>
            <a:r>
              <a:rPr lang="en-US" altLang="ko-KR" sz="1800" b="1" dirty="0">
                <a:solidFill>
                  <a:srgbClr val="C705CC"/>
                </a:solidFill>
                <a:ea typeface="굴림" pitchFamily="34" charset="-127"/>
              </a:rPr>
              <a:t>M</a:t>
            </a:r>
            <a:r>
              <a:rPr lang="en-US" altLang="ko-KR" sz="1800" b="1" dirty="0">
                <a:solidFill>
                  <a:srgbClr val="D9DE00"/>
                </a:solidFill>
                <a:ea typeface="굴림" pitchFamily="34" charset="-127"/>
              </a:rPr>
              <a:t>Y</a:t>
            </a:r>
            <a:r>
              <a:rPr lang="en-US" altLang="ko-KR" sz="1800" b="1" dirty="0">
                <a:solidFill>
                  <a:srgbClr val="000000"/>
                </a:solidFill>
                <a:ea typeface="굴림" pitchFamily="34" charset="-127"/>
              </a:rPr>
              <a:t>K</a:t>
            </a:r>
            <a:r>
              <a:rPr lang="en-US" altLang="ko-KR" sz="1800" dirty="0">
                <a:ea typeface="굴림" pitchFamily="34" charset="-127"/>
              </a:rPr>
              <a:t> (CMY, black) model for color printing.</a:t>
            </a:r>
          </a:p>
          <a:p>
            <a:endParaRPr lang="en-US" altLang="ko-KR" sz="1800" dirty="0">
              <a:ea typeface="굴림" pitchFamily="34" charset="-127"/>
            </a:endParaRPr>
          </a:p>
          <a:p>
            <a:r>
              <a:rPr lang="en-US" altLang="ko-KR" sz="1800" b="1" dirty="0">
                <a:solidFill>
                  <a:schemeClr val="tx2"/>
                </a:solidFill>
                <a:ea typeface="굴림" pitchFamily="34" charset="-127"/>
              </a:rPr>
              <a:t>HSI</a:t>
            </a:r>
            <a:r>
              <a:rPr lang="en-US" altLang="ko-KR" sz="1800" dirty="0">
                <a:ea typeface="굴림" pitchFamily="34" charset="-127"/>
              </a:rPr>
              <a:t> model, which corresponds closely with the way humans describe and interpret color.</a:t>
            </a:r>
            <a:r>
              <a:rPr lang="en-US" sz="1900" dirty="0">
                <a:solidFill>
                  <a:srgbClr val="000000"/>
                </a:solidFill>
              </a:rPr>
              <a:t> </a:t>
            </a:r>
          </a:p>
        </p:txBody>
      </p:sp>
    </p:spTree>
    <p:extLst>
      <p:ext uri="{BB962C8B-B14F-4D97-AF65-F5344CB8AC3E}">
        <p14:creationId xmlns:p14="http://schemas.microsoft.com/office/powerpoint/2010/main" val="223479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A6EBCAE-1D6B-4AF3-8710-B0E3D8AAB341}"/>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Η περιγραφή δεν αλλάζει το χρώμα!</a:t>
            </a:r>
            <a:endParaRPr lang="en-US" sz="4000" dirty="0">
              <a:solidFill>
                <a:srgbClr val="FFFFFF"/>
              </a:solidFill>
            </a:endParaRPr>
          </a:p>
        </p:txBody>
      </p:sp>
      <p:pic>
        <p:nvPicPr>
          <p:cNvPr id="4" name="Picture 3">
            <a:extLst>
              <a:ext uri="{FF2B5EF4-FFF2-40B4-BE49-F238E27FC236}">
                <a16:creationId xmlns:a16="http://schemas.microsoft.com/office/drawing/2014/main" id="{CB0E1A4E-A2E0-4042-B247-C9141D35A9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04457" y="2449526"/>
            <a:ext cx="5819436" cy="4408474"/>
          </a:xfrm>
          <a:prstGeom prst="rect">
            <a:avLst/>
          </a:prstGeom>
        </p:spPr>
      </p:pic>
      <p:sp>
        <p:nvSpPr>
          <p:cNvPr id="9" name="TextBox 8">
            <a:extLst>
              <a:ext uri="{FF2B5EF4-FFF2-40B4-BE49-F238E27FC236}">
                <a16:creationId xmlns:a16="http://schemas.microsoft.com/office/drawing/2014/main" id="{219E1DA6-F08D-477C-AA06-D289EF78FB17}"/>
              </a:ext>
            </a:extLst>
          </p:cNvPr>
          <p:cNvSpPr txBox="1"/>
          <p:nvPr/>
        </p:nvSpPr>
        <p:spPr>
          <a:xfrm>
            <a:off x="515258" y="5569655"/>
            <a:ext cx="2489199" cy="923330"/>
          </a:xfrm>
          <a:prstGeom prst="rect">
            <a:avLst/>
          </a:prstGeom>
          <a:noFill/>
        </p:spPr>
        <p:txBody>
          <a:bodyPr wrap="square">
            <a:spAutoFit/>
          </a:bodyPr>
          <a:lstStyle/>
          <a:p>
            <a:r>
              <a:rPr lang="el-GR" sz="1800" b="0" i="1" u="none" strike="noStrike" baseline="0" dirty="0">
                <a:latin typeface="Times New Roman Πλάγια"/>
              </a:rPr>
              <a:t>Καθορισμός χρώματος σε διαφορετικά χρωματικά μοντέλα</a:t>
            </a:r>
            <a:endParaRPr lang="en-US" dirty="0"/>
          </a:p>
        </p:txBody>
      </p:sp>
    </p:spTree>
    <p:extLst>
      <p:ext uri="{BB962C8B-B14F-4D97-AF65-F5344CB8AC3E}">
        <p14:creationId xmlns:p14="http://schemas.microsoft.com/office/powerpoint/2010/main" val="80772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The </a:t>
            </a:r>
            <a:r>
              <a:rPr lang="en-US" altLang="ko-KR" sz="4000" b="1" i="1" dirty="0">
                <a:solidFill>
                  <a:srgbClr val="FF0000"/>
                </a:solidFill>
                <a:ea typeface="굴림" pitchFamily="34" charset="-127"/>
              </a:rPr>
              <a:t>R</a:t>
            </a:r>
            <a:r>
              <a:rPr lang="en-US" altLang="ko-KR" sz="4000" b="1" i="1" dirty="0">
                <a:solidFill>
                  <a:srgbClr val="33CC33"/>
                </a:solidFill>
                <a:ea typeface="굴림" pitchFamily="34" charset="-127"/>
              </a:rPr>
              <a:t>G</a:t>
            </a:r>
            <a:r>
              <a:rPr lang="en-US" altLang="ko-KR" sz="4000" b="1" i="1" dirty="0">
                <a:solidFill>
                  <a:srgbClr val="0000FF"/>
                </a:solidFill>
                <a:ea typeface="굴림" pitchFamily="34" charset="-127"/>
              </a:rPr>
              <a:t>B</a:t>
            </a:r>
            <a:r>
              <a:rPr lang="en-US" sz="4000" dirty="0">
                <a:solidFill>
                  <a:srgbClr val="FFFFFF"/>
                </a:solidFill>
              </a:rPr>
              <a:t> Color Models </a:t>
            </a:r>
          </a:p>
        </p:txBody>
      </p:sp>
      <p:pic>
        <p:nvPicPr>
          <p:cNvPr id="9" name="Picture 2">
            <a:extLst>
              <a:ext uri="{FF2B5EF4-FFF2-40B4-BE49-F238E27FC236}">
                <a16:creationId xmlns:a16="http://schemas.microsoft.com/office/drawing/2014/main" id="{0D8597B9-607D-4BDA-8262-42546D580C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5615" y="2470935"/>
            <a:ext cx="6334574" cy="4387065"/>
          </a:xfrm>
          <a:prstGeom prst="rect">
            <a:avLst/>
          </a:prstGeom>
        </p:spPr>
      </p:pic>
      <p:pic>
        <p:nvPicPr>
          <p:cNvPr id="6" name="Picture 6">
            <a:extLst>
              <a:ext uri="{FF2B5EF4-FFF2-40B4-BE49-F238E27FC236}">
                <a16:creationId xmlns:a16="http://schemas.microsoft.com/office/drawing/2014/main" id="{206047B4-51DB-49CC-A2AB-78428D1A0490}"/>
              </a:ext>
            </a:extLst>
          </p:cNvPr>
          <p:cNvPicPr>
            <a:picLocks noChangeAspect="1" noChangeArrowheads="1"/>
          </p:cNvPicPr>
          <p:nvPr/>
        </p:nvPicPr>
        <p:blipFill rotWithShape="1">
          <a:blip r:embed="rId5">
            <a:clrChange>
              <a:clrFrom>
                <a:srgbClr val="FEF7FE"/>
              </a:clrFrom>
              <a:clrTo>
                <a:srgbClr val="FEF7FE">
                  <a:alpha val="0"/>
                </a:srgbClr>
              </a:clrTo>
            </a:clrChange>
            <a:extLst>
              <a:ext uri="{28A0092B-C50C-407E-A947-70E740481C1C}">
                <a14:useLocalDpi xmlns:a14="http://schemas.microsoft.com/office/drawing/2010/main" val="0"/>
              </a:ext>
            </a:extLst>
          </a:blip>
          <a:srcRect l="8132" r="12057" b="9319"/>
          <a:stretch/>
        </p:blipFill>
        <p:spPr bwMode="auto">
          <a:xfrm>
            <a:off x="7170203" y="2577052"/>
            <a:ext cx="4281186" cy="36564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4">
            <a:extLst>
              <a:ext uri="{FF2B5EF4-FFF2-40B4-BE49-F238E27FC236}">
                <a16:creationId xmlns:a16="http://schemas.microsoft.com/office/drawing/2014/main" id="{7514AE36-17D3-41E0-9FF2-4C119530C0E2}"/>
              </a:ext>
            </a:extLst>
          </p:cNvPr>
          <p:cNvGraphicFramePr>
            <a:graphicFrameLocks noChangeAspect="1"/>
          </p:cNvGraphicFramePr>
          <p:nvPr>
            <p:extLst>
              <p:ext uri="{D42A27DB-BD31-4B8C-83A1-F6EECF244321}">
                <p14:modId xmlns:p14="http://schemas.microsoft.com/office/powerpoint/2010/main" val="3587725426"/>
              </p:ext>
            </p:extLst>
          </p:nvPr>
        </p:nvGraphicFramePr>
        <p:xfrm>
          <a:off x="7938785" y="6174534"/>
          <a:ext cx="3657600" cy="604838"/>
        </p:xfrm>
        <a:graphic>
          <a:graphicData uri="http://schemas.openxmlformats.org/presentationml/2006/ole">
            <mc:AlternateContent xmlns:mc="http://schemas.openxmlformats.org/markup-compatibility/2006">
              <mc:Choice xmlns:v="urn:schemas-microsoft-com:vml" Requires="v">
                <p:oleObj spid="_x0000_s2050" name="Equation" r:id="rId6" imgW="1612800" imgH="266400" progId="Equation.3">
                  <p:embed/>
                </p:oleObj>
              </mc:Choice>
              <mc:Fallback>
                <p:oleObj name="Equation" r:id="rId6" imgW="1612800" imgH="266400" progId="Equation.3">
                  <p:embed/>
                  <p:pic>
                    <p:nvPicPr>
                      <p:cNvPr id="7" name="Object 4">
                        <a:extLst>
                          <a:ext uri="{FF2B5EF4-FFF2-40B4-BE49-F238E27FC236}">
                            <a16:creationId xmlns:a16="http://schemas.microsoft.com/office/drawing/2014/main" id="{7514AE36-17D3-41E0-9FF2-4C119530C0E2}"/>
                          </a:ext>
                        </a:extLst>
                      </p:cNvPr>
                      <p:cNvPicPr>
                        <a:picLocks noChangeAspect="1" noChangeArrowheads="1"/>
                      </p:cNvPicPr>
                      <p:nvPr/>
                    </p:nvPicPr>
                    <p:blipFill>
                      <a:blip r:embed="rId7"/>
                      <a:srcRect/>
                      <a:stretch>
                        <a:fillRect/>
                      </a:stretch>
                    </p:blipFill>
                    <p:spPr bwMode="auto">
                      <a:xfrm>
                        <a:off x="7938785" y="6174534"/>
                        <a:ext cx="36576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10">
            <a:extLst>
              <a:ext uri="{FF2B5EF4-FFF2-40B4-BE49-F238E27FC236}">
                <a16:creationId xmlns:a16="http://schemas.microsoft.com/office/drawing/2014/main" id="{D020E8AE-3605-43F1-A686-3B5A97F90EFC}"/>
              </a:ext>
            </a:extLst>
          </p:cNvPr>
          <p:cNvSpPr txBox="1"/>
          <p:nvPr/>
        </p:nvSpPr>
        <p:spPr>
          <a:xfrm>
            <a:off x="6422023" y="6292533"/>
            <a:ext cx="1516762" cy="461665"/>
          </a:xfrm>
          <a:prstGeom prst="rect">
            <a:avLst/>
          </a:prstGeom>
          <a:noFill/>
        </p:spPr>
        <p:txBody>
          <a:bodyPr wrap="none" rtlCol="0">
            <a:spAutoFit/>
          </a:bodyPr>
          <a:lstStyle/>
          <a:p>
            <a:r>
              <a:rPr lang="en-US" sz="2400" b="1" dirty="0"/>
              <a:t>Bit depth</a:t>
            </a:r>
          </a:p>
        </p:txBody>
      </p:sp>
    </p:spTree>
    <p:extLst>
      <p:ext uri="{BB962C8B-B14F-4D97-AF65-F5344CB8AC3E}">
        <p14:creationId xmlns:p14="http://schemas.microsoft.com/office/powerpoint/2010/main" val="65002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A9B9EE2-66E9-4B07-81FF-1437A7593686}"/>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Βάθος χρώματος</a:t>
            </a:r>
            <a:endParaRPr lang="en-US" sz="4000" dirty="0">
              <a:solidFill>
                <a:srgbClr val="FFFFFF"/>
              </a:solidFill>
            </a:endParaRPr>
          </a:p>
        </p:txBody>
      </p:sp>
      <p:pic>
        <p:nvPicPr>
          <p:cNvPr id="4" name="Picture 3">
            <a:extLst>
              <a:ext uri="{FF2B5EF4-FFF2-40B4-BE49-F238E27FC236}">
                <a16:creationId xmlns:a16="http://schemas.microsoft.com/office/drawing/2014/main" id="{97DF1566-FB2A-4707-B6F1-FEE2FAFCD229}"/>
              </a:ext>
            </a:extLst>
          </p:cNvPr>
          <p:cNvPicPr>
            <a:picLocks noChangeAspect="1"/>
          </p:cNvPicPr>
          <p:nvPr/>
        </p:nvPicPr>
        <p:blipFill>
          <a:blip r:embed="rId3"/>
          <a:stretch>
            <a:fillRect/>
          </a:stretch>
        </p:blipFill>
        <p:spPr>
          <a:xfrm>
            <a:off x="3202506" y="2753936"/>
            <a:ext cx="2944542" cy="2196000"/>
          </a:xfrm>
          <a:prstGeom prst="rect">
            <a:avLst/>
          </a:prstGeom>
        </p:spPr>
      </p:pic>
      <p:pic>
        <p:nvPicPr>
          <p:cNvPr id="5" name="Picture 4">
            <a:extLst>
              <a:ext uri="{FF2B5EF4-FFF2-40B4-BE49-F238E27FC236}">
                <a16:creationId xmlns:a16="http://schemas.microsoft.com/office/drawing/2014/main" id="{E9387E2D-18F0-4A49-811A-76D24DF057F9}"/>
              </a:ext>
            </a:extLst>
          </p:cNvPr>
          <p:cNvPicPr>
            <a:picLocks noChangeAspect="1"/>
          </p:cNvPicPr>
          <p:nvPr/>
        </p:nvPicPr>
        <p:blipFill>
          <a:blip r:embed="rId4"/>
          <a:stretch>
            <a:fillRect/>
          </a:stretch>
        </p:blipFill>
        <p:spPr>
          <a:xfrm>
            <a:off x="6186346" y="2753936"/>
            <a:ext cx="2944543" cy="2196000"/>
          </a:xfrm>
          <a:prstGeom prst="rect">
            <a:avLst/>
          </a:prstGeom>
        </p:spPr>
      </p:pic>
      <p:pic>
        <p:nvPicPr>
          <p:cNvPr id="6" name="Picture 5">
            <a:extLst>
              <a:ext uri="{FF2B5EF4-FFF2-40B4-BE49-F238E27FC236}">
                <a16:creationId xmlns:a16="http://schemas.microsoft.com/office/drawing/2014/main" id="{B2427B3E-AD4A-4AE5-A619-23CC5B10C63C}"/>
              </a:ext>
            </a:extLst>
          </p:cNvPr>
          <p:cNvPicPr>
            <a:picLocks noChangeAspect="1"/>
          </p:cNvPicPr>
          <p:nvPr/>
        </p:nvPicPr>
        <p:blipFill>
          <a:blip r:embed="rId5"/>
          <a:stretch>
            <a:fillRect/>
          </a:stretch>
        </p:blipFill>
        <p:spPr>
          <a:xfrm>
            <a:off x="9166711" y="2753936"/>
            <a:ext cx="2944543" cy="2196000"/>
          </a:xfrm>
          <a:prstGeom prst="rect">
            <a:avLst/>
          </a:prstGeom>
        </p:spPr>
      </p:pic>
      <p:pic>
        <p:nvPicPr>
          <p:cNvPr id="7" name="Picture 6">
            <a:extLst>
              <a:ext uri="{FF2B5EF4-FFF2-40B4-BE49-F238E27FC236}">
                <a16:creationId xmlns:a16="http://schemas.microsoft.com/office/drawing/2014/main" id="{2FAD41AF-E5AF-4F2E-AE2C-F9D90167917A}"/>
              </a:ext>
            </a:extLst>
          </p:cNvPr>
          <p:cNvPicPr>
            <a:picLocks noChangeAspect="1"/>
          </p:cNvPicPr>
          <p:nvPr/>
        </p:nvPicPr>
        <p:blipFill>
          <a:blip r:embed="rId6"/>
          <a:stretch>
            <a:fillRect/>
          </a:stretch>
        </p:blipFill>
        <p:spPr>
          <a:xfrm>
            <a:off x="25098" y="2768450"/>
            <a:ext cx="3152611" cy="2196000"/>
          </a:xfrm>
          <a:prstGeom prst="rect">
            <a:avLst/>
          </a:prstGeom>
        </p:spPr>
      </p:pic>
      <p:sp>
        <p:nvSpPr>
          <p:cNvPr id="11" name="TextBox 10">
            <a:extLst>
              <a:ext uri="{FF2B5EF4-FFF2-40B4-BE49-F238E27FC236}">
                <a16:creationId xmlns:a16="http://schemas.microsoft.com/office/drawing/2014/main" id="{CC5FBD31-AEA5-451B-9E3C-6FBB42AD0A58}"/>
              </a:ext>
            </a:extLst>
          </p:cNvPr>
          <p:cNvSpPr txBox="1"/>
          <p:nvPr/>
        </p:nvSpPr>
        <p:spPr>
          <a:xfrm>
            <a:off x="-152" y="5138540"/>
            <a:ext cx="6096000" cy="369332"/>
          </a:xfrm>
          <a:prstGeom prst="rect">
            <a:avLst/>
          </a:prstGeom>
          <a:noFill/>
        </p:spPr>
        <p:txBody>
          <a:bodyPr wrap="square">
            <a:spAutoFit/>
          </a:bodyPr>
          <a:lstStyle/>
          <a:p>
            <a:r>
              <a:rPr lang="el-GR" sz="1800" b="0" i="1" u="none" strike="noStrike" baseline="0" dirty="0" err="1">
                <a:latin typeface="Times New Roman Πλάγια"/>
              </a:rPr>
              <a:t>bit</a:t>
            </a:r>
            <a:r>
              <a:rPr lang="el-GR" sz="1800" b="0" i="1" u="none" strike="noStrike" baseline="0" dirty="0">
                <a:latin typeface="Times New Roman Πλάγια"/>
              </a:rPr>
              <a:t> βάθος χρώματος / 2 χρώματα</a:t>
            </a:r>
            <a:endParaRPr lang="en-US" dirty="0"/>
          </a:p>
        </p:txBody>
      </p:sp>
      <p:sp>
        <p:nvSpPr>
          <p:cNvPr id="13" name="TextBox 12">
            <a:extLst>
              <a:ext uri="{FF2B5EF4-FFF2-40B4-BE49-F238E27FC236}">
                <a16:creationId xmlns:a16="http://schemas.microsoft.com/office/drawing/2014/main" id="{A3223BA9-9183-4117-9B31-44BFE2E37C1B}"/>
              </a:ext>
            </a:extLst>
          </p:cNvPr>
          <p:cNvSpPr txBox="1"/>
          <p:nvPr/>
        </p:nvSpPr>
        <p:spPr>
          <a:xfrm>
            <a:off x="2888342" y="5547216"/>
            <a:ext cx="6125028" cy="369332"/>
          </a:xfrm>
          <a:prstGeom prst="rect">
            <a:avLst/>
          </a:prstGeom>
          <a:noFill/>
        </p:spPr>
        <p:txBody>
          <a:bodyPr wrap="square">
            <a:spAutoFit/>
          </a:bodyPr>
          <a:lstStyle/>
          <a:p>
            <a:r>
              <a:rPr lang="el-GR" sz="1800" b="0" i="1" u="none" strike="noStrike" baseline="0" dirty="0">
                <a:latin typeface="Times New Roman Πλάγια"/>
              </a:rPr>
              <a:t>4 </a:t>
            </a:r>
            <a:r>
              <a:rPr lang="el-GR" sz="1800" b="0" i="1" u="none" strike="noStrike" baseline="0" dirty="0" err="1">
                <a:latin typeface="Times New Roman Πλάγια"/>
              </a:rPr>
              <a:t>bit</a:t>
            </a:r>
            <a:r>
              <a:rPr lang="el-GR" sz="1800" b="0" i="1" u="none" strike="noStrike" baseline="0" dirty="0">
                <a:latin typeface="Times New Roman Πλάγια"/>
              </a:rPr>
              <a:t> βάθος χρώματος / 16 χρώματα</a:t>
            </a:r>
            <a:endParaRPr lang="en-US" dirty="0"/>
          </a:p>
        </p:txBody>
      </p:sp>
      <p:sp>
        <p:nvSpPr>
          <p:cNvPr id="15" name="TextBox 14">
            <a:extLst>
              <a:ext uri="{FF2B5EF4-FFF2-40B4-BE49-F238E27FC236}">
                <a16:creationId xmlns:a16="http://schemas.microsoft.com/office/drawing/2014/main" id="{67FD5C79-1DD4-4D09-9B3B-B74DA0246E94}"/>
              </a:ext>
            </a:extLst>
          </p:cNvPr>
          <p:cNvSpPr txBox="1"/>
          <p:nvPr/>
        </p:nvSpPr>
        <p:spPr>
          <a:xfrm>
            <a:off x="5711067" y="5134127"/>
            <a:ext cx="6125028" cy="369332"/>
          </a:xfrm>
          <a:prstGeom prst="rect">
            <a:avLst/>
          </a:prstGeom>
          <a:noFill/>
        </p:spPr>
        <p:txBody>
          <a:bodyPr wrap="square">
            <a:spAutoFit/>
          </a:bodyPr>
          <a:lstStyle/>
          <a:p>
            <a:r>
              <a:rPr lang="el-GR" sz="1800" b="0" i="1" u="none" strike="noStrike" baseline="0" dirty="0">
                <a:latin typeface="Times New Roman Πλάγια"/>
              </a:rPr>
              <a:t>8 </a:t>
            </a:r>
            <a:r>
              <a:rPr lang="el-GR" sz="1800" b="0" i="1" u="none" strike="noStrike" baseline="0" dirty="0" err="1">
                <a:latin typeface="Times New Roman Πλάγια"/>
              </a:rPr>
              <a:t>bit</a:t>
            </a:r>
            <a:r>
              <a:rPr lang="el-GR" sz="1800" b="0" i="1" u="none" strike="noStrike" baseline="0" dirty="0">
                <a:latin typeface="Times New Roman Πλάγια"/>
              </a:rPr>
              <a:t> βάθος χρώματος / 256 χρώματα</a:t>
            </a:r>
            <a:endParaRPr lang="en-US" dirty="0"/>
          </a:p>
        </p:txBody>
      </p:sp>
      <p:sp>
        <p:nvSpPr>
          <p:cNvPr id="17" name="TextBox 16">
            <a:extLst>
              <a:ext uri="{FF2B5EF4-FFF2-40B4-BE49-F238E27FC236}">
                <a16:creationId xmlns:a16="http://schemas.microsoft.com/office/drawing/2014/main" id="{6C36770D-2695-4CD3-B5C6-56938A3FBE5B}"/>
              </a:ext>
            </a:extLst>
          </p:cNvPr>
          <p:cNvSpPr txBox="1"/>
          <p:nvPr/>
        </p:nvSpPr>
        <p:spPr>
          <a:xfrm>
            <a:off x="9303658" y="5401994"/>
            <a:ext cx="2763198" cy="646331"/>
          </a:xfrm>
          <a:prstGeom prst="rect">
            <a:avLst/>
          </a:prstGeom>
          <a:noFill/>
        </p:spPr>
        <p:txBody>
          <a:bodyPr wrap="square">
            <a:spAutoFit/>
          </a:bodyPr>
          <a:lstStyle/>
          <a:p>
            <a:r>
              <a:rPr lang="el-GR" sz="1800" b="0" i="1" u="none" strike="noStrike" baseline="0" dirty="0">
                <a:latin typeface="Times New Roman Πλάγια"/>
              </a:rPr>
              <a:t>24 </a:t>
            </a:r>
            <a:r>
              <a:rPr lang="el-GR" sz="1800" b="0" i="1" u="none" strike="noStrike" baseline="0" dirty="0" err="1">
                <a:latin typeface="Times New Roman Πλάγια"/>
              </a:rPr>
              <a:t>bit</a:t>
            </a:r>
            <a:r>
              <a:rPr lang="el-GR" sz="1800" b="0" i="1" u="none" strike="noStrike" baseline="0" dirty="0">
                <a:latin typeface="Times New Roman Πλάγια"/>
              </a:rPr>
              <a:t> βάθος χρώματος / 16,7 εκατομμύρια χρώματα</a:t>
            </a:r>
            <a:endParaRPr lang="en-US" dirty="0"/>
          </a:p>
        </p:txBody>
      </p:sp>
    </p:spTree>
    <p:extLst>
      <p:ext uri="{BB962C8B-B14F-4D97-AF65-F5344CB8AC3E}">
        <p14:creationId xmlns:p14="http://schemas.microsoft.com/office/powerpoint/2010/main" val="151941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The CMY and CMYK Color Models</a:t>
            </a:r>
          </a:p>
        </p:txBody>
      </p:sp>
      <p:sp>
        <p:nvSpPr>
          <p:cNvPr id="3" name="Content Placeholder 2">
            <a:extLst>
              <a:ext uri="{FF2B5EF4-FFF2-40B4-BE49-F238E27FC236}">
                <a16:creationId xmlns:a16="http://schemas.microsoft.com/office/drawing/2014/main" id="{67F5B7DD-2564-427A-8DA8-6410AC86F992}"/>
              </a:ext>
            </a:extLst>
          </p:cNvPr>
          <p:cNvSpPr>
            <a:spLocks noGrp="1"/>
          </p:cNvSpPr>
          <p:nvPr>
            <p:ph idx="1"/>
          </p:nvPr>
        </p:nvSpPr>
        <p:spPr>
          <a:xfrm>
            <a:off x="1179226" y="3092970"/>
            <a:ext cx="9833548" cy="1607367"/>
          </a:xfrm>
        </p:spPr>
        <p:txBody>
          <a:bodyPr>
            <a:normAutofit/>
          </a:bodyPr>
          <a:lstStyle/>
          <a:p>
            <a:pPr marL="342900" indent="-342900" defTabSz="685800">
              <a:lnSpc>
                <a:spcPct val="90000"/>
              </a:lnSpc>
              <a:spcBef>
                <a:spcPts val="750"/>
              </a:spcBef>
              <a:buClr>
                <a:schemeClr val="hlink"/>
              </a:buClr>
              <a:buFont typeface="Arial" panose="020B0604020202020204" pitchFamily="34" charset="0"/>
              <a:buChar char="•"/>
            </a:pPr>
            <a:r>
              <a:rPr lang="en-US" altLang="en-US" sz="2000" b="1" dirty="0">
                <a:solidFill>
                  <a:srgbClr val="00B0F0"/>
                </a:solidFill>
              </a:rPr>
              <a:t>Cyan</a:t>
            </a:r>
            <a:r>
              <a:rPr lang="en-US" altLang="en-US" sz="2000" dirty="0"/>
              <a:t>, </a:t>
            </a:r>
            <a:r>
              <a:rPr lang="en-US" altLang="en-US" sz="2000" b="1" dirty="0">
                <a:solidFill>
                  <a:srgbClr val="FF00FF"/>
                </a:solidFill>
              </a:rPr>
              <a:t>Magenta</a:t>
            </a:r>
            <a:r>
              <a:rPr lang="en-US" altLang="en-US" sz="2000" dirty="0"/>
              <a:t> and </a:t>
            </a:r>
            <a:r>
              <a:rPr lang="en-US" altLang="en-US" sz="2000" b="1" dirty="0">
                <a:solidFill>
                  <a:srgbClr val="FFFF00"/>
                </a:solidFill>
              </a:rPr>
              <a:t>Yellow</a:t>
            </a:r>
            <a:r>
              <a:rPr lang="en-US" altLang="en-US" sz="2000" dirty="0"/>
              <a:t> are the secondary colors of light</a:t>
            </a:r>
          </a:p>
          <a:p>
            <a:pPr marL="171450" indent="-171450" defTabSz="685800">
              <a:lnSpc>
                <a:spcPct val="90000"/>
              </a:lnSpc>
              <a:spcBef>
                <a:spcPts val="750"/>
              </a:spcBef>
              <a:buClr>
                <a:schemeClr val="hlink"/>
              </a:buClr>
              <a:buFont typeface="Arial" panose="020B0604020202020204" pitchFamily="34" charset="0"/>
              <a:buChar char="•"/>
            </a:pPr>
            <a:endParaRPr lang="en-US" altLang="en-US" sz="2000" dirty="0"/>
          </a:p>
          <a:p>
            <a:pPr marL="171450" indent="-171450" defTabSz="685800">
              <a:lnSpc>
                <a:spcPct val="90000"/>
              </a:lnSpc>
              <a:spcBef>
                <a:spcPts val="750"/>
              </a:spcBef>
              <a:buClr>
                <a:schemeClr val="hlink"/>
              </a:buClr>
              <a:buFont typeface="Arial" panose="020B0604020202020204" pitchFamily="34" charset="0"/>
              <a:buChar char="•"/>
            </a:pPr>
            <a:r>
              <a:rPr lang="en-US" altLang="en-US" sz="2000" dirty="0"/>
              <a:t>  Most devices that deposit colored pigments on paper, such as color printers and copiers, require CMY data input.</a:t>
            </a:r>
          </a:p>
          <a:p>
            <a:pPr marL="0" indent="0">
              <a:buNone/>
            </a:pPr>
            <a:endParaRPr lang="en-US" sz="2000" dirty="0">
              <a:solidFill>
                <a:srgbClr val="000000"/>
              </a:solidFill>
            </a:endParaRPr>
          </a:p>
        </p:txBody>
      </p:sp>
      <p:graphicFrame>
        <p:nvGraphicFramePr>
          <p:cNvPr id="12" name="Object 5">
            <a:extLst>
              <a:ext uri="{FF2B5EF4-FFF2-40B4-BE49-F238E27FC236}">
                <a16:creationId xmlns:a16="http://schemas.microsoft.com/office/drawing/2014/main" id="{49793411-82E0-40F0-9CCF-590D9C74ED20}"/>
              </a:ext>
            </a:extLst>
          </p:cNvPr>
          <p:cNvGraphicFramePr>
            <a:graphicFrameLocks noChangeAspect="1"/>
          </p:cNvGraphicFramePr>
          <p:nvPr>
            <p:extLst>
              <p:ext uri="{D42A27DB-BD31-4B8C-83A1-F6EECF244321}">
                <p14:modId xmlns:p14="http://schemas.microsoft.com/office/powerpoint/2010/main" val="1481851724"/>
              </p:ext>
            </p:extLst>
          </p:nvPr>
        </p:nvGraphicFramePr>
        <p:xfrm>
          <a:off x="4799654" y="4894137"/>
          <a:ext cx="2592387" cy="1770063"/>
        </p:xfrm>
        <a:graphic>
          <a:graphicData uri="http://schemas.openxmlformats.org/presentationml/2006/ole">
            <mc:AlternateContent xmlns:mc="http://schemas.openxmlformats.org/markup-compatibility/2006">
              <mc:Choice xmlns:v="urn:schemas-microsoft-com:vml" Requires="v">
                <p:oleObj spid="_x0000_s3074" name="Equation" r:id="rId4" imgW="1041120" imgH="711000" progId="Equation.3">
                  <p:embed/>
                </p:oleObj>
              </mc:Choice>
              <mc:Fallback>
                <p:oleObj name="Equation" r:id="rId4" imgW="1041120" imgH="711000" progId="Equation.3">
                  <p:embed/>
                  <p:pic>
                    <p:nvPicPr>
                      <p:cNvPr id="12" name="Object 5">
                        <a:extLst>
                          <a:ext uri="{FF2B5EF4-FFF2-40B4-BE49-F238E27FC236}">
                            <a16:creationId xmlns:a16="http://schemas.microsoft.com/office/drawing/2014/main" id="{49793411-82E0-40F0-9CCF-590D9C74E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654" y="4894137"/>
                        <a:ext cx="2592387" cy="177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3187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Το μοντέλο </a:t>
            </a:r>
            <a:r>
              <a:rPr lang="en-US" sz="4000" dirty="0">
                <a:solidFill>
                  <a:srgbClr val="FFFFFF"/>
                </a:solidFill>
              </a:rPr>
              <a:t>HSB</a:t>
            </a:r>
            <a:r>
              <a:rPr lang="el-GR" sz="4000" dirty="0">
                <a:solidFill>
                  <a:srgbClr val="FFFFFF"/>
                </a:solidFill>
              </a:rPr>
              <a:t> (1/3)</a:t>
            </a:r>
            <a:endParaRPr lang="en-US" sz="4000" dirty="0">
              <a:solidFill>
                <a:srgbClr val="FFFFFF"/>
              </a:solidFill>
            </a:endParaRPr>
          </a:p>
        </p:txBody>
      </p:sp>
      <p:sp>
        <p:nvSpPr>
          <p:cNvPr id="3" name="Content Placeholder 2"/>
          <p:cNvSpPr>
            <a:spLocks noGrp="1"/>
          </p:cNvSpPr>
          <p:nvPr>
            <p:ph idx="1"/>
          </p:nvPr>
        </p:nvSpPr>
        <p:spPr>
          <a:xfrm>
            <a:off x="799918" y="2584658"/>
            <a:ext cx="10591860" cy="961721"/>
          </a:xfrm>
        </p:spPr>
        <p:txBody>
          <a:bodyPr>
            <a:normAutofit/>
          </a:bodyPr>
          <a:lstStyle/>
          <a:p>
            <a:pPr marL="0" indent="0">
              <a:buNone/>
            </a:pPr>
            <a:r>
              <a:rPr lang="el-GR" sz="1900" dirty="0">
                <a:solidFill>
                  <a:srgbClr val="000000"/>
                </a:solidFill>
              </a:rPr>
              <a:t>Το χρωματικό μοντέλο </a:t>
            </a:r>
            <a:r>
              <a:rPr lang="en-US" sz="1900" dirty="0">
                <a:solidFill>
                  <a:srgbClr val="000000"/>
                </a:solidFill>
              </a:rPr>
              <a:t>HSB (Hue, Saturation, Brightness) </a:t>
            </a:r>
            <a:r>
              <a:rPr lang="el-GR" sz="1900" dirty="0">
                <a:solidFill>
                  <a:srgbClr val="000000"/>
                </a:solidFill>
              </a:rPr>
              <a:t>αποτελείται από τις συνιστώσες Απόχρωση ή Χροιά (</a:t>
            </a:r>
            <a:r>
              <a:rPr lang="en-US" sz="1900" dirty="0">
                <a:solidFill>
                  <a:srgbClr val="000000"/>
                </a:solidFill>
              </a:rPr>
              <a:t>Hue), </a:t>
            </a:r>
            <a:r>
              <a:rPr lang="el-GR" sz="1900" dirty="0">
                <a:solidFill>
                  <a:srgbClr val="000000"/>
                </a:solidFill>
              </a:rPr>
              <a:t>Κορεσμός ή Χρωματική καθαρότητα (</a:t>
            </a:r>
            <a:r>
              <a:rPr lang="en-US" sz="1900" dirty="0">
                <a:solidFill>
                  <a:srgbClr val="000000"/>
                </a:solidFill>
              </a:rPr>
              <a:t>Saturation) </a:t>
            </a:r>
            <a:r>
              <a:rPr lang="el-GR" sz="1900" dirty="0">
                <a:solidFill>
                  <a:srgbClr val="000000"/>
                </a:solidFill>
              </a:rPr>
              <a:t>και Φωτεινότητα (</a:t>
            </a:r>
            <a:r>
              <a:rPr lang="en-US" sz="1900" dirty="0">
                <a:solidFill>
                  <a:srgbClr val="000000"/>
                </a:solidFill>
              </a:rPr>
              <a:t>Brightness). </a:t>
            </a:r>
            <a:r>
              <a:rPr lang="el-GR" sz="1900" dirty="0">
                <a:solidFill>
                  <a:srgbClr val="000000"/>
                </a:solidFill>
              </a:rPr>
              <a:t>Το μοντέλο </a:t>
            </a:r>
            <a:r>
              <a:rPr lang="en-US" sz="1900" dirty="0">
                <a:solidFill>
                  <a:srgbClr val="000000"/>
                </a:solidFill>
              </a:rPr>
              <a:t>HSB </a:t>
            </a:r>
            <a:r>
              <a:rPr lang="el-GR" sz="1900" dirty="0">
                <a:solidFill>
                  <a:srgbClr val="000000"/>
                </a:solidFill>
              </a:rPr>
              <a:t>αναφέρεται συχνά και ως </a:t>
            </a:r>
            <a:r>
              <a:rPr lang="en-US" sz="1900" dirty="0">
                <a:solidFill>
                  <a:srgbClr val="000000"/>
                </a:solidFill>
              </a:rPr>
              <a:t>HSV (Hue, Saturation, Value).</a:t>
            </a:r>
          </a:p>
        </p:txBody>
      </p:sp>
      <p:pic>
        <p:nvPicPr>
          <p:cNvPr id="4" name="Picture 3">
            <a:extLst>
              <a:ext uri="{FF2B5EF4-FFF2-40B4-BE49-F238E27FC236}">
                <a16:creationId xmlns:a16="http://schemas.microsoft.com/office/drawing/2014/main" id="{450676B6-77B8-4A18-BC94-EC220740EBC4}"/>
              </a:ext>
            </a:extLst>
          </p:cNvPr>
          <p:cNvPicPr>
            <a:picLocks noChangeAspect="1"/>
          </p:cNvPicPr>
          <p:nvPr/>
        </p:nvPicPr>
        <p:blipFill>
          <a:blip r:embed="rId3"/>
          <a:stretch>
            <a:fillRect/>
          </a:stretch>
        </p:blipFill>
        <p:spPr>
          <a:xfrm>
            <a:off x="2200355" y="3580616"/>
            <a:ext cx="7031934" cy="3277383"/>
          </a:xfrm>
          <a:prstGeom prst="rect">
            <a:avLst/>
          </a:prstGeom>
        </p:spPr>
      </p:pic>
      <p:sp>
        <p:nvSpPr>
          <p:cNvPr id="9" name="TextBox 8">
            <a:extLst>
              <a:ext uri="{FF2B5EF4-FFF2-40B4-BE49-F238E27FC236}">
                <a16:creationId xmlns:a16="http://schemas.microsoft.com/office/drawing/2014/main" id="{ED947E28-8860-46FB-A24E-889963470852}"/>
              </a:ext>
            </a:extLst>
          </p:cNvPr>
          <p:cNvSpPr txBox="1"/>
          <p:nvPr/>
        </p:nvSpPr>
        <p:spPr>
          <a:xfrm>
            <a:off x="1179226" y="5827186"/>
            <a:ext cx="2365829" cy="923330"/>
          </a:xfrm>
          <a:prstGeom prst="rect">
            <a:avLst/>
          </a:prstGeom>
          <a:noFill/>
        </p:spPr>
        <p:txBody>
          <a:bodyPr wrap="square">
            <a:spAutoFit/>
          </a:bodyPr>
          <a:lstStyle/>
          <a:p>
            <a:r>
              <a:rPr lang="el-GR" sz="1800" b="0" i="1" u="none" strike="noStrike" baseline="0" dirty="0">
                <a:latin typeface="Times New Roman Πλάγια"/>
              </a:rPr>
              <a:t>Βασικά χρώματα χρωματικού μοντέλου HSB (HSV).</a:t>
            </a:r>
            <a:endParaRPr lang="en-US" dirty="0"/>
          </a:p>
        </p:txBody>
      </p:sp>
    </p:spTree>
    <p:extLst>
      <p:ext uri="{BB962C8B-B14F-4D97-AF65-F5344CB8AC3E}">
        <p14:creationId xmlns:p14="http://schemas.microsoft.com/office/powerpoint/2010/main" val="234288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Παράδειγμα (κλίμακα του γκρι)</a:t>
            </a:r>
            <a:endParaRPr lang="en-US" sz="4000" dirty="0">
              <a:solidFill>
                <a:srgbClr val="FFFFFF"/>
              </a:solidFill>
            </a:endParaRPr>
          </a:p>
        </p:txBody>
      </p:sp>
      <p:pic>
        <p:nvPicPr>
          <p:cNvPr id="6" name="Picture 7">
            <a:extLst>
              <a:ext uri="{FF2B5EF4-FFF2-40B4-BE49-F238E27FC236}">
                <a16:creationId xmlns:a16="http://schemas.microsoft.com/office/drawing/2014/main" id="{A26EE6FC-9238-48BF-A7A5-7FD770232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355" y="2752487"/>
            <a:ext cx="4826945" cy="40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905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Το μοντέλο </a:t>
            </a:r>
            <a:r>
              <a:rPr lang="en-US" sz="4000" dirty="0">
                <a:solidFill>
                  <a:srgbClr val="FFFFFF"/>
                </a:solidFill>
              </a:rPr>
              <a:t>HSB</a:t>
            </a:r>
            <a:r>
              <a:rPr lang="el-GR" sz="4000" dirty="0">
                <a:solidFill>
                  <a:srgbClr val="FFFFFF"/>
                </a:solidFill>
              </a:rPr>
              <a:t> (2/3)</a:t>
            </a:r>
            <a:endParaRPr lang="en-US" sz="4000" dirty="0">
              <a:solidFill>
                <a:srgbClr val="FFFFFF"/>
              </a:solidFill>
            </a:endParaRPr>
          </a:p>
        </p:txBody>
      </p:sp>
      <p:pic>
        <p:nvPicPr>
          <p:cNvPr id="7" name="Picture 6">
            <a:extLst>
              <a:ext uri="{FF2B5EF4-FFF2-40B4-BE49-F238E27FC236}">
                <a16:creationId xmlns:a16="http://schemas.microsoft.com/office/drawing/2014/main" id="{DF7FD31A-FBB8-4D50-95B9-C2571D2F76CC}"/>
              </a:ext>
            </a:extLst>
          </p:cNvPr>
          <p:cNvPicPr>
            <a:picLocks noChangeAspect="1"/>
          </p:cNvPicPr>
          <p:nvPr/>
        </p:nvPicPr>
        <p:blipFill>
          <a:blip r:embed="rId3"/>
          <a:stretch>
            <a:fillRect/>
          </a:stretch>
        </p:blipFill>
        <p:spPr>
          <a:xfrm>
            <a:off x="355601" y="2753936"/>
            <a:ext cx="5338168" cy="3853677"/>
          </a:xfrm>
          <a:prstGeom prst="rect">
            <a:avLst/>
          </a:prstGeom>
        </p:spPr>
      </p:pic>
      <p:pic>
        <p:nvPicPr>
          <p:cNvPr id="9" name="Picture 8">
            <a:extLst>
              <a:ext uri="{FF2B5EF4-FFF2-40B4-BE49-F238E27FC236}">
                <a16:creationId xmlns:a16="http://schemas.microsoft.com/office/drawing/2014/main" id="{9AB4B008-580A-455D-9BAF-723438A1AFFC}"/>
              </a:ext>
            </a:extLst>
          </p:cNvPr>
          <p:cNvPicPr>
            <a:picLocks noChangeAspect="1"/>
          </p:cNvPicPr>
          <p:nvPr/>
        </p:nvPicPr>
        <p:blipFill>
          <a:blip r:embed="rId4"/>
          <a:stretch>
            <a:fillRect/>
          </a:stretch>
        </p:blipFill>
        <p:spPr>
          <a:xfrm>
            <a:off x="6036175" y="2650180"/>
            <a:ext cx="5202818" cy="4111156"/>
          </a:xfrm>
          <a:prstGeom prst="rect">
            <a:avLst/>
          </a:prstGeom>
        </p:spPr>
      </p:pic>
      <p:sp>
        <p:nvSpPr>
          <p:cNvPr id="12" name="TextBox 11">
            <a:extLst>
              <a:ext uri="{FF2B5EF4-FFF2-40B4-BE49-F238E27FC236}">
                <a16:creationId xmlns:a16="http://schemas.microsoft.com/office/drawing/2014/main" id="{89AFCAA2-B22C-432C-8906-99D459F47EE6}"/>
              </a:ext>
            </a:extLst>
          </p:cNvPr>
          <p:cNvSpPr txBox="1"/>
          <p:nvPr/>
        </p:nvSpPr>
        <p:spPr>
          <a:xfrm>
            <a:off x="-73889" y="5763310"/>
            <a:ext cx="2815771" cy="646331"/>
          </a:xfrm>
          <a:prstGeom prst="rect">
            <a:avLst/>
          </a:prstGeom>
          <a:noFill/>
        </p:spPr>
        <p:txBody>
          <a:bodyPr wrap="square">
            <a:spAutoFit/>
          </a:bodyPr>
          <a:lstStyle/>
          <a:p>
            <a:r>
              <a:rPr lang="el-GR" sz="1800" b="0" i="1" u="none" strike="noStrike" baseline="0" dirty="0">
                <a:latin typeface="Times New Roman Πλάγια"/>
              </a:rPr>
              <a:t>Γεωμετρική αναπαράσταση μοντέλου HSB (HSV)</a:t>
            </a:r>
            <a:endParaRPr lang="en-US" dirty="0"/>
          </a:p>
        </p:txBody>
      </p:sp>
      <p:sp>
        <p:nvSpPr>
          <p:cNvPr id="14" name="TextBox 13">
            <a:extLst>
              <a:ext uri="{FF2B5EF4-FFF2-40B4-BE49-F238E27FC236}">
                <a16:creationId xmlns:a16="http://schemas.microsoft.com/office/drawing/2014/main" id="{DA8C69C4-ACE1-43EA-AD68-0FB04BD242A8}"/>
              </a:ext>
            </a:extLst>
          </p:cNvPr>
          <p:cNvSpPr txBox="1"/>
          <p:nvPr/>
        </p:nvSpPr>
        <p:spPr>
          <a:xfrm>
            <a:off x="10044546" y="5763310"/>
            <a:ext cx="2362199" cy="646331"/>
          </a:xfrm>
          <a:prstGeom prst="rect">
            <a:avLst/>
          </a:prstGeom>
          <a:noFill/>
        </p:spPr>
        <p:txBody>
          <a:bodyPr wrap="square">
            <a:spAutoFit/>
          </a:bodyPr>
          <a:lstStyle/>
          <a:p>
            <a:r>
              <a:rPr lang="el-GR" sz="1800" b="0" i="1" u="none" strike="noStrike" baseline="0" dirty="0">
                <a:latin typeface="Times New Roman Πλάγια"/>
              </a:rPr>
              <a:t>Χρωματικός τροχός μοντέλου HSB (HSV).</a:t>
            </a:r>
            <a:endParaRPr lang="en-US" dirty="0"/>
          </a:p>
        </p:txBody>
      </p:sp>
    </p:spTree>
    <p:extLst>
      <p:ext uri="{BB962C8B-B14F-4D97-AF65-F5344CB8AC3E}">
        <p14:creationId xmlns:p14="http://schemas.microsoft.com/office/powerpoint/2010/main" val="328370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Το μοντέλο </a:t>
            </a:r>
            <a:r>
              <a:rPr lang="en-US" sz="4000" dirty="0">
                <a:solidFill>
                  <a:srgbClr val="FFFFFF"/>
                </a:solidFill>
              </a:rPr>
              <a:t>HSB</a:t>
            </a:r>
            <a:r>
              <a:rPr lang="el-GR" sz="4000" dirty="0">
                <a:solidFill>
                  <a:srgbClr val="FFFFFF"/>
                </a:solidFill>
              </a:rPr>
              <a:t> (3/3)</a:t>
            </a:r>
            <a:endParaRPr lang="en-US" sz="4000" dirty="0">
              <a:solidFill>
                <a:srgbClr val="FFFFFF"/>
              </a:solidFill>
            </a:endParaRPr>
          </a:p>
        </p:txBody>
      </p:sp>
      <p:pic>
        <p:nvPicPr>
          <p:cNvPr id="3" name="Picture 2">
            <a:extLst>
              <a:ext uri="{FF2B5EF4-FFF2-40B4-BE49-F238E27FC236}">
                <a16:creationId xmlns:a16="http://schemas.microsoft.com/office/drawing/2014/main" id="{BED6F82C-AB9C-4F75-9B9C-335966E5FF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3791" y="2428892"/>
            <a:ext cx="10784114" cy="1771229"/>
          </a:xfrm>
          <a:prstGeom prst="rect">
            <a:avLst/>
          </a:prstGeom>
        </p:spPr>
      </p:pic>
      <p:pic>
        <p:nvPicPr>
          <p:cNvPr id="4" name="Picture 3">
            <a:extLst>
              <a:ext uri="{FF2B5EF4-FFF2-40B4-BE49-F238E27FC236}">
                <a16:creationId xmlns:a16="http://schemas.microsoft.com/office/drawing/2014/main" id="{824F57B6-761B-4B29-B6A4-4EA8133F010E}"/>
              </a:ext>
            </a:extLst>
          </p:cNvPr>
          <p:cNvPicPr>
            <a:picLocks noChangeAspect="1"/>
          </p:cNvPicPr>
          <p:nvPr/>
        </p:nvPicPr>
        <p:blipFill>
          <a:blip r:embed="rId4"/>
          <a:stretch>
            <a:fillRect/>
          </a:stretch>
        </p:blipFill>
        <p:spPr>
          <a:xfrm>
            <a:off x="703790" y="4686334"/>
            <a:ext cx="10799027" cy="1771228"/>
          </a:xfrm>
          <a:prstGeom prst="rect">
            <a:avLst/>
          </a:prstGeom>
        </p:spPr>
      </p:pic>
      <p:sp>
        <p:nvSpPr>
          <p:cNvPr id="13" name="TextBox 12">
            <a:extLst>
              <a:ext uri="{FF2B5EF4-FFF2-40B4-BE49-F238E27FC236}">
                <a16:creationId xmlns:a16="http://schemas.microsoft.com/office/drawing/2014/main" id="{6D9FB8D7-6DB2-4304-B559-16FC0B826A76}"/>
              </a:ext>
            </a:extLst>
          </p:cNvPr>
          <p:cNvSpPr txBox="1"/>
          <p:nvPr/>
        </p:nvSpPr>
        <p:spPr>
          <a:xfrm>
            <a:off x="-304" y="4198150"/>
            <a:ext cx="12192000" cy="369332"/>
          </a:xfrm>
          <a:prstGeom prst="rect">
            <a:avLst/>
          </a:prstGeom>
          <a:noFill/>
        </p:spPr>
        <p:txBody>
          <a:bodyPr wrap="square">
            <a:spAutoFit/>
          </a:bodyPr>
          <a:lstStyle/>
          <a:p>
            <a:pPr algn="ctr"/>
            <a:r>
              <a:rPr lang="el-GR" sz="1800" b="0" i="1" u="none" strike="noStrike" baseline="0" dirty="0">
                <a:latin typeface="Times New Roman Πλάγια"/>
              </a:rPr>
              <a:t>Ίδια χροιά και φωτεινότητα, αλλά σταδιακά μειούμενος κορεσμός</a:t>
            </a:r>
            <a:endParaRPr lang="en-US" dirty="0"/>
          </a:p>
        </p:txBody>
      </p:sp>
      <p:sp>
        <p:nvSpPr>
          <p:cNvPr id="15" name="TextBox 14">
            <a:extLst>
              <a:ext uri="{FF2B5EF4-FFF2-40B4-BE49-F238E27FC236}">
                <a16:creationId xmlns:a16="http://schemas.microsoft.com/office/drawing/2014/main" id="{44483AE1-FE49-4290-BA3B-6D9D4345BD94}"/>
              </a:ext>
            </a:extLst>
          </p:cNvPr>
          <p:cNvSpPr txBox="1"/>
          <p:nvPr/>
        </p:nvSpPr>
        <p:spPr>
          <a:xfrm>
            <a:off x="-304" y="6462877"/>
            <a:ext cx="12192000" cy="369332"/>
          </a:xfrm>
          <a:prstGeom prst="rect">
            <a:avLst/>
          </a:prstGeom>
          <a:noFill/>
        </p:spPr>
        <p:txBody>
          <a:bodyPr wrap="square">
            <a:spAutoFit/>
          </a:bodyPr>
          <a:lstStyle/>
          <a:p>
            <a:pPr algn="ctr"/>
            <a:r>
              <a:rPr lang="el-GR" sz="1800" b="0" i="1" u="none" strike="noStrike" baseline="0" dirty="0">
                <a:latin typeface="Times New Roman Πλάγια"/>
              </a:rPr>
              <a:t>Ίδια χροιά και κορεσμός, αλλά σταδιακά μειούμενη φωτεινότητα</a:t>
            </a:r>
            <a:endParaRPr lang="en-US" dirty="0"/>
          </a:p>
        </p:txBody>
      </p:sp>
    </p:spTree>
    <p:extLst>
      <p:ext uri="{BB962C8B-B14F-4D97-AF65-F5344CB8AC3E}">
        <p14:creationId xmlns:p14="http://schemas.microsoft.com/office/powerpoint/2010/main" val="233639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Χρωματικό μοντέλο </a:t>
            </a:r>
            <a:r>
              <a:rPr lang="en-US" sz="4000" dirty="0">
                <a:solidFill>
                  <a:srgbClr val="FFFFFF"/>
                </a:solidFill>
              </a:rPr>
              <a:t>HSI (1/3)</a:t>
            </a:r>
          </a:p>
        </p:txBody>
      </p:sp>
      <p:sp>
        <p:nvSpPr>
          <p:cNvPr id="16" name="TextBox 15">
            <a:extLst>
              <a:ext uri="{FF2B5EF4-FFF2-40B4-BE49-F238E27FC236}">
                <a16:creationId xmlns:a16="http://schemas.microsoft.com/office/drawing/2014/main" id="{1A955EB7-088B-430C-A134-3A2258751C46}"/>
              </a:ext>
            </a:extLst>
          </p:cNvPr>
          <p:cNvSpPr txBox="1"/>
          <p:nvPr/>
        </p:nvSpPr>
        <p:spPr>
          <a:xfrm>
            <a:off x="812799" y="3429000"/>
            <a:ext cx="6647543" cy="1631216"/>
          </a:xfrm>
          <a:prstGeom prst="rect">
            <a:avLst/>
          </a:prstGeom>
          <a:noFill/>
        </p:spPr>
        <p:txBody>
          <a:bodyPr wrap="square">
            <a:spAutoFit/>
          </a:bodyPr>
          <a:lstStyle/>
          <a:p>
            <a:pPr marL="457200" indent="-457200">
              <a:buFont typeface="+mj-lt"/>
              <a:buAutoNum type="arabicPeriod"/>
            </a:pPr>
            <a:r>
              <a:rPr lang="el-GR" sz="2000" dirty="0"/>
              <a:t>Στο HSI μοντέλο, τα χρώματα </a:t>
            </a:r>
            <a:r>
              <a:rPr lang="el-GR" sz="2000" dirty="0" err="1"/>
              <a:t>αναπαριστώνται</a:t>
            </a:r>
            <a:r>
              <a:rPr lang="el-GR" sz="2000" dirty="0"/>
              <a:t> από δύο χρωματικούς παράγοντες (</a:t>
            </a:r>
            <a:r>
              <a:rPr lang="el-GR" sz="2000" dirty="0" err="1"/>
              <a:t>Hue</a:t>
            </a:r>
            <a:r>
              <a:rPr lang="el-GR" sz="2000" dirty="0"/>
              <a:t> &amp; </a:t>
            </a:r>
            <a:r>
              <a:rPr lang="el-GR" sz="2000" dirty="0" err="1"/>
              <a:t>Saturation</a:t>
            </a:r>
            <a:r>
              <a:rPr lang="el-GR" sz="2000" dirty="0"/>
              <a:t>) και την φωτεινότητά (</a:t>
            </a:r>
            <a:r>
              <a:rPr lang="el-GR" sz="2000" dirty="0" err="1"/>
              <a:t>Intensity</a:t>
            </a:r>
            <a:r>
              <a:rPr lang="el-GR" sz="2000" dirty="0"/>
              <a:t>).</a:t>
            </a:r>
          </a:p>
          <a:p>
            <a:pPr marL="457200" indent="-457200">
              <a:buFont typeface="+mj-lt"/>
              <a:buAutoNum type="arabicPeriod"/>
            </a:pPr>
            <a:r>
              <a:rPr lang="el-GR" sz="2000" dirty="0"/>
              <a:t>Χρησιμοποιείται για την περιγραφή των χρωμάτων με βάση την ανθρώπινη αντίληψη.</a:t>
            </a:r>
          </a:p>
        </p:txBody>
      </p:sp>
      <p:pic>
        <p:nvPicPr>
          <p:cNvPr id="17" name="Picture 7" descr="12">
            <a:extLst>
              <a:ext uri="{FF2B5EF4-FFF2-40B4-BE49-F238E27FC236}">
                <a16:creationId xmlns:a16="http://schemas.microsoft.com/office/drawing/2014/main" id="{5592BA21-CA7E-41DA-90D1-54B2018689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381" y="2560137"/>
            <a:ext cx="4072618" cy="385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916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Χρωματικό μοντέλο </a:t>
            </a:r>
            <a:r>
              <a:rPr lang="en-US" sz="4000" dirty="0">
                <a:solidFill>
                  <a:srgbClr val="FFFFFF"/>
                </a:solidFill>
              </a:rPr>
              <a:t>HSI (2/3)</a:t>
            </a:r>
          </a:p>
        </p:txBody>
      </p:sp>
      <p:sp>
        <p:nvSpPr>
          <p:cNvPr id="16" name="TextBox 15">
            <a:extLst>
              <a:ext uri="{FF2B5EF4-FFF2-40B4-BE49-F238E27FC236}">
                <a16:creationId xmlns:a16="http://schemas.microsoft.com/office/drawing/2014/main" id="{1A955EB7-088B-430C-A134-3A2258751C46}"/>
              </a:ext>
            </a:extLst>
          </p:cNvPr>
          <p:cNvSpPr txBox="1"/>
          <p:nvPr/>
        </p:nvSpPr>
        <p:spPr>
          <a:xfrm>
            <a:off x="776362" y="2772079"/>
            <a:ext cx="10638972" cy="101566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l-GR" sz="2000" b="0" i="0" u="none" strike="noStrike" kern="1200" cap="none" spc="0" normalizeH="0" baseline="0" noProof="0" dirty="0">
                <a:ln>
                  <a:noFill/>
                </a:ln>
                <a:solidFill>
                  <a:prstClr val="black"/>
                </a:solidFill>
                <a:effectLst/>
                <a:uLnTx/>
                <a:uFillTx/>
                <a:latin typeface="Calibri" panose="020F0502020204030204"/>
                <a:ea typeface="+mn-ea"/>
                <a:cs typeface="+mn-cs"/>
              </a:rPr>
              <a:t>Μία πρακτική οπτική αναπαράσταση για το HSΙ σύστημα, επιτυγχάνεται εάν περιστρέψουμε τον RGB κύβο έτσι ώστε στον κάθετο άξονα να βρίσκεται η ευθεία που ενώνει τις γωνίες του μαύρου και του άσπρου</a:t>
            </a:r>
          </a:p>
        </p:txBody>
      </p:sp>
      <p:graphicFrame>
        <p:nvGraphicFramePr>
          <p:cNvPr id="7" name="Object 5">
            <a:extLst>
              <a:ext uri="{FF2B5EF4-FFF2-40B4-BE49-F238E27FC236}">
                <a16:creationId xmlns:a16="http://schemas.microsoft.com/office/drawing/2014/main" id="{59FC95AD-D1EA-4CCA-BD8F-644507A70955}"/>
              </a:ext>
            </a:extLst>
          </p:cNvPr>
          <p:cNvGraphicFramePr>
            <a:graphicFrameLocks noChangeAspect="1"/>
          </p:cNvGraphicFramePr>
          <p:nvPr>
            <p:extLst>
              <p:ext uri="{D42A27DB-BD31-4B8C-83A1-F6EECF244321}">
                <p14:modId xmlns:p14="http://schemas.microsoft.com/office/powerpoint/2010/main" val="2745207522"/>
              </p:ext>
            </p:extLst>
          </p:nvPr>
        </p:nvGraphicFramePr>
        <p:xfrm>
          <a:off x="3149374" y="4164199"/>
          <a:ext cx="2070100" cy="2070100"/>
        </p:xfrm>
        <a:graphic>
          <a:graphicData uri="http://schemas.openxmlformats.org/presentationml/2006/ole">
            <mc:AlternateContent xmlns:mc="http://schemas.openxmlformats.org/markup-compatibility/2006">
              <mc:Choice xmlns:v="urn:schemas-microsoft-com:vml" Requires="v">
                <p:oleObj spid="_x0000_s4098" name="Visio" r:id="rId4" imgW="2461708" imgH="2461739" progId="Visio.Drawing.11">
                  <p:embed/>
                </p:oleObj>
              </mc:Choice>
              <mc:Fallback>
                <p:oleObj name="Visio" r:id="rId4" imgW="2461708" imgH="2461739" progId="Visio.Drawing.11">
                  <p:embed/>
                  <p:pic>
                    <p:nvPicPr>
                      <p:cNvPr id="7" name="Object 5">
                        <a:extLst>
                          <a:ext uri="{FF2B5EF4-FFF2-40B4-BE49-F238E27FC236}">
                            <a16:creationId xmlns:a16="http://schemas.microsoft.com/office/drawing/2014/main" id="{59FC95AD-D1EA-4CCA-BD8F-644507A70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374" y="4164199"/>
                        <a:ext cx="207010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04EC1A56-A263-411B-8EAF-9A0CCE9BE633}"/>
              </a:ext>
            </a:extLst>
          </p:cNvPr>
          <p:cNvGraphicFramePr>
            <a:graphicFrameLocks noChangeAspect="1"/>
          </p:cNvGraphicFramePr>
          <p:nvPr>
            <p:extLst>
              <p:ext uri="{D42A27DB-BD31-4B8C-83A1-F6EECF244321}">
                <p14:modId xmlns:p14="http://schemas.microsoft.com/office/powerpoint/2010/main" val="321905304"/>
              </p:ext>
            </p:extLst>
          </p:nvPr>
        </p:nvGraphicFramePr>
        <p:xfrm>
          <a:off x="6465434" y="3580616"/>
          <a:ext cx="2522537" cy="3081337"/>
        </p:xfrm>
        <a:graphic>
          <a:graphicData uri="http://schemas.openxmlformats.org/presentationml/2006/ole">
            <mc:AlternateContent xmlns:mc="http://schemas.openxmlformats.org/markup-compatibility/2006">
              <mc:Choice xmlns:v="urn:schemas-microsoft-com:vml" Requires="v">
                <p:oleObj spid="_x0000_s4099" name="Visio" r:id="rId6" imgW="2731725" imgH="3337125" progId="Visio.Drawing.11">
                  <p:embed/>
                </p:oleObj>
              </mc:Choice>
              <mc:Fallback>
                <p:oleObj name="Visio" r:id="rId6" imgW="2731725" imgH="3337125" progId="Visio.Drawing.11">
                  <p:embed/>
                  <p:pic>
                    <p:nvPicPr>
                      <p:cNvPr id="9" name="Object 7">
                        <a:extLst>
                          <a:ext uri="{FF2B5EF4-FFF2-40B4-BE49-F238E27FC236}">
                            <a16:creationId xmlns:a16="http://schemas.microsoft.com/office/drawing/2014/main" id="{04EC1A56-A263-411B-8EAF-9A0CCE9BE6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5434" y="3580616"/>
                        <a:ext cx="2522537"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709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model conversion</a:t>
            </a:r>
          </a:p>
        </p:txBody>
      </p:sp>
      <p:pic>
        <p:nvPicPr>
          <p:cNvPr id="3" name="Εικόνα 2">
            <a:extLst>
              <a:ext uri="{FF2B5EF4-FFF2-40B4-BE49-F238E27FC236}">
                <a16:creationId xmlns:a16="http://schemas.microsoft.com/office/drawing/2014/main" id="{3003947A-2C8C-4FA4-9217-478327CE39BE}"/>
              </a:ext>
            </a:extLst>
          </p:cNvPr>
          <p:cNvPicPr>
            <a:picLocks noChangeAspect="1"/>
          </p:cNvPicPr>
          <p:nvPr/>
        </p:nvPicPr>
        <p:blipFill>
          <a:blip r:embed="rId3"/>
          <a:stretch>
            <a:fillRect/>
          </a:stretch>
        </p:blipFill>
        <p:spPr>
          <a:xfrm>
            <a:off x="1361923" y="2418936"/>
            <a:ext cx="9467850" cy="4429125"/>
          </a:xfrm>
          <a:prstGeom prst="rect">
            <a:avLst/>
          </a:prstGeom>
        </p:spPr>
      </p:pic>
    </p:spTree>
    <p:extLst>
      <p:ext uri="{BB962C8B-B14F-4D97-AF65-F5344CB8AC3E}">
        <p14:creationId xmlns:p14="http://schemas.microsoft.com/office/powerpoint/2010/main" val="256677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model conversion</a:t>
            </a:r>
          </a:p>
        </p:txBody>
      </p:sp>
      <p:grpSp>
        <p:nvGrpSpPr>
          <p:cNvPr id="6" name="Group 25">
            <a:extLst>
              <a:ext uri="{FF2B5EF4-FFF2-40B4-BE49-F238E27FC236}">
                <a16:creationId xmlns:a16="http://schemas.microsoft.com/office/drawing/2014/main" id="{B6368496-C30D-4E6E-BEB0-E5FD591BE4AF}"/>
              </a:ext>
            </a:extLst>
          </p:cNvPr>
          <p:cNvGrpSpPr/>
          <p:nvPr/>
        </p:nvGrpSpPr>
        <p:grpSpPr>
          <a:xfrm>
            <a:off x="7899977" y="2730931"/>
            <a:ext cx="2021104" cy="2272017"/>
            <a:chOff x="6319409" y="2730781"/>
            <a:chExt cx="2021104" cy="2272017"/>
          </a:xfrm>
        </p:grpSpPr>
        <p:cxnSp>
          <p:nvCxnSpPr>
            <p:cNvPr id="7" name="Straight Connector 6">
              <a:extLst>
                <a:ext uri="{FF2B5EF4-FFF2-40B4-BE49-F238E27FC236}">
                  <a16:creationId xmlns:a16="http://schemas.microsoft.com/office/drawing/2014/main" id="{135D5BE4-2EF2-430A-AA1D-14EC7FA846EB}"/>
                </a:ext>
              </a:extLst>
            </p:cNvPr>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11" name="Straight Connector 9">
              <a:extLst>
                <a:ext uri="{FF2B5EF4-FFF2-40B4-BE49-F238E27FC236}">
                  <a16:creationId xmlns:a16="http://schemas.microsoft.com/office/drawing/2014/main" id="{534B792D-66E9-4BB7-B168-89FCFA20CCC6}"/>
                </a:ext>
              </a:extLst>
            </p:cNvPr>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53">
              <a:extLst>
                <a:ext uri="{FF2B5EF4-FFF2-40B4-BE49-F238E27FC236}">
                  <a16:creationId xmlns:a16="http://schemas.microsoft.com/office/drawing/2014/main" id="{9124ECEB-154D-46B9-94E3-40CAB561FAAC}"/>
                </a:ext>
              </a:extLst>
            </p:cNvPr>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13" name="Arc 20">
              <a:extLst>
                <a:ext uri="{FF2B5EF4-FFF2-40B4-BE49-F238E27FC236}">
                  <a16:creationId xmlns:a16="http://schemas.microsoft.com/office/drawing/2014/main" id="{1B6FA150-7610-49C3-AD8C-118040885F4E}"/>
                </a:ext>
              </a:extLst>
            </p:cNvPr>
            <p:cNvSpPr/>
            <p:nvPr/>
          </p:nvSpPr>
          <p:spPr>
            <a:xfrm>
              <a:off x="6479505" y="3402115"/>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4D684E3-9E5C-47BB-B8F0-4D092F99524A}"/>
                    </a:ext>
                  </a:extLst>
                </p:cNvPr>
                <p:cNvSpPr txBox="1"/>
                <p:nvPr/>
              </p:nvSpPr>
              <p:spPr>
                <a:xfrm>
                  <a:off x="7102508" y="3258918"/>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120</m:t>
                        </m:r>
                        <m:r>
                          <a:rPr lang="en-US" sz="2000" i="1" baseline="3000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102508" y="3258918"/>
                  <a:ext cx="580608" cy="392993"/>
                </a:xfrm>
                <a:prstGeom prst="rect">
                  <a:avLst/>
                </a:prstGeom>
                <a:blipFill rotWithShape="0">
                  <a:blip r:embed="rId3"/>
                  <a:stretch>
                    <a:fillRect/>
                  </a:stretch>
                </a:blipFill>
              </p:spPr>
              <p:txBody>
                <a:bodyPr/>
                <a:lstStyle/>
                <a:p>
                  <a:r>
                    <a:rPr lang="en-US">
                      <a:noFill/>
                    </a:rPr>
                    <a:t> </a:t>
                  </a:r>
                </a:p>
              </p:txBody>
            </p:sp>
          </mc:Fallback>
        </mc:AlternateContent>
        <p:cxnSp>
          <p:nvCxnSpPr>
            <p:cNvPr id="15" name="Straight Connector 59">
              <a:extLst>
                <a:ext uri="{FF2B5EF4-FFF2-40B4-BE49-F238E27FC236}">
                  <a16:creationId xmlns:a16="http://schemas.microsoft.com/office/drawing/2014/main" id="{69751319-734E-42CC-BF98-FB7989E97F97}"/>
                </a:ext>
              </a:extLst>
            </p:cNvPr>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sp>
          <p:nvSpPr>
            <p:cNvPr id="16" name="Arc 24">
              <a:extLst>
                <a:ext uri="{FF2B5EF4-FFF2-40B4-BE49-F238E27FC236}">
                  <a16:creationId xmlns:a16="http://schemas.microsoft.com/office/drawing/2014/main" id="{F16F4F2C-092E-4A00-9A94-7A41632BC013}"/>
                </a:ext>
              </a:extLst>
            </p:cNvPr>
            <p:cNvSpPr/>
            <p:nvPr/>
          </p:nvSpPr>
          <p:spPr>
            <a:xfrm rot="4523318">
              <a:off x="6852260" y="3535597"/>
              <a:ext cx="914400" cy="914400"/>
            </a:xfrm>
            <a:prstGeom prst="arc">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41277B-E301-40D2-85C7-933ABF3B9CF0}"/>
                    </a:ext>
                  </a:extLst>
                </p:cNvPr>
                <p:cNvSpPr txBox="1"/>
                <p:nvPr/>
              </p:nvSpPr>
              <p:spPr>
                <a:xfrm>
                  <a:off x="7666112" y="4199301"/>
                  <a:ext cx="486030"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60</m:t>
                        </m:r>
                        <m:r>
                          <a:rPr lang="en-US" sz="2000" i="1" baseline="3000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7666112" y="4199301"/>
                  <a:ext cx="486030" cy="392993"/>
                </a:xfrm>
                <a:prstGeom prst="rect">
                  <a:avLst/>
                </a:prstGeom>
                <a:blipFill rotWithShape="0">
                  <a:blip r:embed="rId4"/>
                  <a:stretch>
                    <a:fillRect/>
                  </a:stretch>
                </a:blipFill>
              </p:spPr>
              <p:txBody>
                <a:bodyPr/>
                <a:lstStyle/>
                <a:p>
                  <a:r>
                    <a:rPr lang="en-US">
                      <a:noFill/>
                    </a:rPr>
                    <a:t> </a:t>
                  </a:r>
                </a:p>
              </p:txBody>
            </p:sp>
          </mc:Fallback>
        </mc:AlternateContent>
      </p:grpSp>
      <p:grpSp>
        <p:nvGrpSpPr>
          <p:cNvPr id="18" name="Group 2">
            <a:extLst>
              <a:ext uri="{FF2B5EF4-FFF2-40B4-BE49-F238E27FC236}">
                <a16:creationId xmlns:a16="http://schemas.microsoft.com/office/drawing/2014/main" id="{9CFE102A-5F13-4BB0-BBAF-8A4F8B2876C1}"/>
              </a:ext>
            </a:extLst>
          </p:cNvPr>
          <p:cNvGrpSpPr/>
          <p:nvPr/>
        </p:nvGrpSpPr>
        <p:grpSpPr>
          <a:xfrm>
            <a:off x="7153148" y="2635393"/>
            <a:ext cx="2270280" cy="2462795"/>
            <a:chOff x="5629148" y="2635392"/>
            <a:chExt cx="2270280" cy="2462795"/>
          </a:xfrm>
        </p:grpSpPr>
        <p:sp>
          <p:nvSpPr>
            <p:cNvPr id="19" name="Oval 44">
              <a:extLst>
                <a:ext uri="{FF2B5EF4-FFF2-40B4-BE49-F238E27FC236}">
                  <a16:creationId xmlns:a16="http://schemas.microsoft.com/office/drawing/2014/main" id="{115A0BA4-6EDB-4CE7-9A8B-864DB9BB02B0}"/>
                </a:ext>
              </a:extLst>
            </p:cNvPr>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48">
              <a:extLst>
                <a:ext uri="{FF2B5EF4-FFF2-40B4-BE49-F238E27FC236}">
                  <a16:creationId xmlns:a16="http://schemas.microsoft.com/office/drawing/2014/main" id="{B8D82D31-7B53-4197-9E23-1AF53FA9A27E}"/>
                </a:ext>
              </a:extLst>
            </p:cNvPr>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49">
              <a:extLst>
                <a:ext uri="{FF2B5EF4-FFF2-40B4-BE49-F238E27FC236}">
                  <a16:creationId xmlns:a16="http://schemas.microsoft.com/office/drawing/2014/main" id="{03A68CE6-F962-4372-95A3-6CC3627107BE}"/>
                </a:ext>
              </a:extLst>
            </p:cNvPr>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50">
              <a:extLst>
                <a:ext uri="{FF2B5EF4-FFF2-40B4-BE49-F238E27FC236}">
                  <a16:creationId xmlns:a16="http://schemas.microsoft.com/office/drawing/2014/main" id="{B227863F-F858-4B90-A089-2B2ABF3AF2FA}"/>
                </a:ext>
              </a:extLst>
            </p:cNvPr>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51">
              <a:extLst>
                <a:ext uri="{FF2B5EF4-FFF2-40B4-BE49-F238E27FC236}">
                  <a16:creationId xmlns:a16="http://schemas.microsoft.com/office/drawing/2014/main" id="{471135D1-9E83-43CE-9996-EA120CA404AC}"/>
                </a:ext>
              </a:extLst>
            </p:cNvPr>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93">
            <a:extLst>
              <a:ext uri="{FF2B5EF4-FFF2-40B4-BE49-F238E27FC236}">
                <a16:creationId xmlns:a16="http://schemas.microsoft.com/office/drawing/2014/main" id="{00617AA0-D068-4582-82EC-7532D586B6E8}"/>
              </a:ext>
            </a:extLst>
          </p:cNvPr>
          <p:cNvGrpSpPr/>
          <p:nvPr/>
        </p:nvGrpSpPr>
        <p:grpSpPr>
          <a:xfrm>
            <a:off x="2152651" y="2565281"/>
            <a:ext cx="4566833" cy="2484301"/>
            <a:chOff x="2096852" y="2550472"/>
            <a:chExt cx="4566833" cy="2484301"/>
          </a:xfrm>
        </p:grpSpPr>
        <p:cxnSp>
          <p:nvCxnSpPr>
            <p:cNvPr id="25" name="Straight Connector 71">
              <a:extLst>
                <a:ext uri="{FF2B5EF4-FFF2-40B4-BE49-F238E27FC236}">
                  <a16:creationId xmlns:a16="http://schemas.microsoft.com/office/drawing/2014/main" id="{3C4E0069-8FAD-4640-8657-D3731C70802F}"/>
                </a:ext>
              </a:extLst>
            </p:cNvPr>
            <p:cNvCxnSpPr/>
            <p:nvPr/>
          </p:nvCxnSpPr>
          <p:spPr>
            <a:xfrm>
              <a:off x="4384737" y="2606655"/>
              <a:ext cx="0" cy="2380353"/>
            </a:xfrm>
            <a:prstGeom prst="line">
              <a:avLst/>
            </a:prstGeom>
            <a:ln w="38100">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Straight Connector 72">
              <a:extLst>
                <a:ext uri="{FF2B5EF4-FFF2-40B4-BE49-F238E27FC236}">
                  <a16:creationId xmlns:a16="http://schemas.microsoft.com/office/drawing/2014/main" id="{FBFFBF05-1CF7-4BC8-B1C6-B648C3F054BE}"/>
                </a:ext>
              </a:extLst>
            </p:cNvPr>
            <p:cNvCxnSpPr/>
            <p:nvPr/>
          </p:nvCxnSpPr>
          <p:spPr>
            <a:xfrm>
              <a:off x="2165794" y="3437089"/>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73">
              <a:extLst>
                <a:ext uri="{FF2B5EF4-FFF2-40B4-BE49-F238E27FC236}">
                  <a16:creationId xmlns:a16="http://schemas.microsoft.com/office/drawing/2014/main" id="{F59F6B0D-3909-4BDB-A686-70A1F100D82A}"/>
                </a:ext>
              </a:extLst>
            </p:cNvPr>
            <p:cNvCxnSpPr/>
            <p:nvPr/>
          </p:nvCxnSpPr>
          <p:spPr>
            <a:xfrm flipV="1">
              <a:off x="4379382" y="486814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8" name="Straight Connector 74">
              <a:extLst>
                <a:ext uri="{FF2B5EF4-FFF2-40B4-BE49-F238E27FC236}">
                  <a16:creationId xmlns:a16="http://schemas.microsoft.com/office/drawing/2014/main" id="{F2680B5D-6F2A-4030-98A8-32B5C418950D}"/>
                </a:ext>
              </a:extLst>
            </p:cNvPr>
            <p:cNvCxnSpPr/>
            <p:nvPr/>
          </p:nvCxnSpPr>
          <p:spPr>
            <a:xfrm flipH="1">
              <a:off x="4365623" y="433707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9" name="Straight Connector 75">
              <a:extLst>
                <a:ext uri="{FF2B5EF4-FFF2-40B4-BE49-F238E27FC236}">
                  <a16:creationId xmlns:a16="http://schemas.microsoft.com/office/drawing/2014/main" id="{91289A19-37FA-4C56-9722-AEC19C178C46}"/>
                </a:ext>
              </a:extLst>
            </p:cNvPr>
            <p:cNvCxnSpPr/>
            <p:nvPr/>
          </p:nvCxnSpPr>
          <p:spPr>
            <a:xfrm>
              <a:off x="4365623" y="2586264"/>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76">
              <a:extLst>
                <a:ext uri="{FF2B5EF4-FFF2-40B4-BE49-F238E27FC236}">
                  <a16:creationId xmlns:a16="http://schemas.microsoft.com/office/drawing/2014/main" id="{F0EA3AED-EE32-4607-A738-3EF7C57CC4D1}"/>
                </a:ext>
              </a:extLst>
            </p:cNvPr>
            <p:cNvCxnSpPr/>
            <p:nvPr/>
          </p:nvCxnSpPr>
          <p:spPr>
            <a:xfrm flipV="1">
              <a:off x="5052768" y="418241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1" name="Straight Connector 77">
              <a:extLst>
                <a:ext uri="{FF2B5EF4-FFF2-40B4-BE49-F238E27FC236}">
                  <a16:creationId xmlns:a16="http://schemas.microsoft.com/office/drawing/2014/main" id="{E188FE66-9E70-4775-9256-256589D97E28}"/>
                </a:ext>
              </a:extLst>
            </p:cNvPr>
            <p:cNvCxnSpPr/>
            <p:nvPr/>
          </p:nvCxnSpPr>
          <p:spPr>
            <a:xfrm flipH="1">
              <a:off x="5924903" y="420281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2" name="Oval 78">
              <a:extLst>
                <a:ext uri="{FF2B5EF4-FFF2-40B4-BE49-F238E27FC236}">
                  <a16:creationId xmlns:a16="http://schemas.microsoft.com/office/drawing/2014/main" id="{AF54C124-04F1-4C8D-973A-A4EAEA4E981F}"/>
                </a:ext>
              </a:extLst>
            </p:cNvPr>
            <p:cNvSpPr/>
            <p:nvPr/>
          </p:nvSpPr>
          <p:spPr>
            <a:xfrm>
              <a:off x="6551930" y="4136794"/>
              <a:ext cx="111755" cy="111755"/>
            </a:xfrm>
            <a:prstGeom prst="ellipse">
              <a:avLst/>
            </a:prstGeom>
            <a:solidFill>
              <a:srgbClr val="FF00FF"/>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79">
              <a:extLst>
                <a:ext uri="{FF2B5EF4-FFF2-40B4-BE49-F238E27FC236}">
                  <a16:creationId xmlns:a16="http://schemas.microsoft.com/office/drawing/2014/main" id="{9D439EAD-9613-4E32-923E-02849118050F}"/>
                </a:ext>
              </a:extLst>
            </p:cNvPr>
            <p:cNvSpPr/>
            <p:nvPr/>
          </p:nvSpPr>
          <p:spPr>
            <a:xfrm>
              <a:off x="4339038" y="4923018"/>
              <a:ext cx="111755" cy="111755"/>
            </a:xfrm>
            <a:prstGeom prst="ellipse">
              <a:avLst/>
            </a:prstGeom>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81">
              <a:extLst>
                <a:ext uri="{FF2B5EF4-FFF2-40B4-BE49-F238E27FC236}">
                  <a16:creationId xmlns:a16="http://schemas.microsoft.com/office/drawing/2014/main" id="{276172FA-CE3B-4386-A6F7-8839C6F5E4A9}"/>
                </a:ext>
              </a:extLst>
            </p:cNvPr>
            <p:cNvCxnSpPr/>
            <p:nvPr/>
          </p:nvCxnSpPr>
          <p:spPr>
            <a:xfrm flipH="1">
              <a:off x="2124193" y="274091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47FCEC6E-A3E6-454B-B8C9-DDA1A1A83D7B}"/>
                </a:ext>
              </a:extLst>
            </p:cNvPr>
            <p:cNvCxnSpPr/>
            <p:nvPr/>
          </p:nvCxnSpPr>
          <p:spPr>
            <a:xfrm flipV="1">
              <a:off x="2811338" y="258626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0E4EB933-52FF-4B6D-A8FD-1FF66235618A}"/>
                </a:ext>
              </a:extLst>
            </p:cNvPr>
            <p:cNvCxnSpPr/>
            <p:nvPr/>
          </p:nvCxnSpPr>
          <p:spPr>
            <a:xfrm flipH="1">
              <a:off x="3683473" y="260665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D56C60C9-5DEB-487B-8449-9F206202FC31}"/>
                </a:ext>
              </a:extLst>
            </p:cNvPr>
            <p:cNvCxnSpPr/>
            <p:nvPr/>
          </p:nvCxnSpPr>
          <p:spPr>
            <a:xfrm flipV="1">
              <a:off x="2137952" y="327199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6C4E21B5-5A31-4FB9-9E0B-5645068CDD9B}"/>
                </a:ext>
              </a:extLst>
            </p:cNvPr>
            <p:cNvCxnSpPr/>
            <p:nvPr/>
          </p:nvCxnSpPr>
          <p:spPr>
            <a:xfrm>
              <a:off x="3671167" y="3268503"/>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E7177B18-705D-422F-BA7F-2CE259C508CD}"/>
                </a:ext>
              </a:extLst>
            </p:cNvPr>
            <p:cNvCxnSpPr/>
            <p:nvPr/>
          </p:nvCxnSpPr>
          <p:spPr>
            <a:xfrm>
              <a:off x="2825028" y="2754410"/>
              <a:ext cx="2260544" cy="1596155"/>
            </a:xfrm>
            <a:prstGeom prst="line">
              <a:avLst/>
            </a:prstGeom>
            <a:ln w="28575">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40" name="Oval 87">
              <a:extLst>
                <a:ext uri="{FF2B5EF4-FFF2-40B4-BE49-F238E27FC236}">
                  <a16:creationId xmlns:a16="http://schemas.microsoft.com/office/drawing/2014/main" id="{2319D276-F147-4447-8B67-B611CEB70EA5}"/>
                </a:ext>
              </a:extLst>
            </p:cNvPr>
            <p:cNvSpPr/>
            <p:nvPr/>
          </p:nvSpPr>
          <p:spPr>
            <a:xfrm>
              <a:off x="5879483" y="4819085"/>
              <a:ext cx="111755" cy="111755"/>
            </a:xfrm>
            <a:prstGeom prst="ellipse">
              <a:avLst/>
            </a:prstGeom>
            <a:solidFill>
              <a:srgbClr val="0000FF"/>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88">
              <a:extLst>
                <a:ext uri="{FF2B5EF4-FFF2-40B4-BE49-F238E27FC236}">
                  <a16:creationId xmlns:a16="http://schemas.microsoft.com/office/drawing/2014/main" id="{41A4529B-727F-4A41-9760-2F6C4A96BF31}"/>
                </a:ext>
              </a:extLst>
            </p:cNvPr>
            <p:cNvSpPr/>
            <p:nvPr/>
          </p:nvSpPr>
          <p:spPr>
            <a:xfrm>
              <a:off x="4990162" y="4291951"/>
              <a:ext cx="111755" cy="111755"/>
            </a:xfrm>
            <a:prstGeom prst="ellipse">
              <a:avLst/>
            </a:prstGeom>
            <a:solidFill>
              <a:srgbClr val="FF00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89">
              <a:extLst>
                <a:ext uri="{FF2B5EF4-FFF2-40B4-BE49-F238E27FC236}">
                  <a16:creationId xmlns:a16="http://schemas.microsoft.com/office/drawing/2014/main" id="{16E99C3C-5EB6-4A91-85FC-EED99A9B65F3}"/>
                </a:ext>
              </a:extLst>
            </p:cNvPr>
            <p:cNvSpPr/>
            <p:nvPr/>
          </p:nvSpPr>
          <p:spPr>
            <a:xfrm>
              <a:off x="4309744" y="2550472"/>
              <a:ext cx="111755" cy="111755"/>
            </a:xfrm>
            <a:prstGeom prst="ellipse">
              <a:avLst/>
            </a:prstGeom>
            <a:solidFill>
              <a:schemeClr val="bg1"/>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90">
              <a:extLst>
                <a:ext uri="{FF2B5EF4-FFF2-40B4-BE49-F238E27FC236}">
                  <a16:creationId xmlns:a16="http://schemas.microsoft.com/office/drawing/2014/main" id="{70D3C614-85DB-422C-9617-3243C53DFB7B}"/>
                </a:ext>
              </a:extLst>
            </p:cNvPr>
            <p:cNvSpPr/>
            <p:nvPr/>
          </p:nvSpPr>
          <p:spPr>
            <a:xfrm>
              <a:off x="2096852" y="3336696"/>
              <a:ext cx="111755" cy="111755"/>
            </a:xfrm>
            <a:prstGeom prst="ellipse">
              <a:avLst/>
            </a:prstGeom>
            <a:solidFill>
              <a:srgbClr val="00FF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91">
              <a:extLst>
                <a:ext uri="{FF2B5EF4-FFF2-40B4-BE49-F238E27FC236}">
                  <a16:creationId xmlns:a16="http://schemas.microsoft.com/office/drawing/2014/main" id="{9093A864-7DFC-442A-81A6-EE40DCB1119B}"/>
                </a:ext>
              </a:extLst>
            </p:cNvPr>
            <p:cNvSpPr/>
            <p:nvPr/>
          </p:nvSpPr>
          <p:spPr>
            <a:xfrm>
              <a:off x="3637297" y="3232763"/>
              <a:ext cx="111755" cy="111755"/>
            </a:xfrm>
            <a:prstGeom prst="ellipse">
              <a:avLst/>
            </a:prstGeom>
            <a:solidFill>
              <a:srgbClr val="00B0F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92">
              <a:extLst>
                <a:ext uri="{FF2B5EF4-FFF2-40B4-BE49-F238E27FC236}">
                  <a16:creationId xmlns:a16="http://schemas.microsoft.com/office/drawing/2014/main" id="{BA519278-EF06-4049-AA87-D061CBBDE4DE}"/>
                </a:ext>
              </a:extLst>
            </p:cNvPr>
            <p:cNvSpPr/>
            <p:nvPr/>
          </p:nvSpPr>
          <p:spPr>
            <a:xfrm>
              <a:off x="2747976" y="2705629"/>
              <a:ext cx="111755" cy="111755"/>
            </a:xfrm>
            <a:prstGeom prst="ellipse">
              <a:avLst/>
            </a:prstGeom>
            <a:solidFill>
              <a:srgbClr val="FFFF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6" name="Rectangle 3">
            <a:extLst>
              <a:ext uri="{FF2B5EF4-FFF2-40B4-BE49-F238E27FC236}">
                <a16:creationId xmlns:a16="http://schemas.microsoft.com/office/drawing/2014/main" id="{8ED5C96A-57B4-4F20-997C-EFAF7ACC82F3}"/>
              </a:ext>
            </a:extLst>
          </p:cNvPr>
          <p:cNvSpPr/>
          <p:nvPr/>
        </p:nvSpPr>
        <p:spPr>
          <a:xfrm>
            <a:off x="2133376" y="3904885"/>
            <a:ext cx="4971245" cy="3605751"/>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2">
            <a:extLst>
              <a:ext uri="{FF2B5EF4-FFF2-40B4-BE49-F238E27FC236}">
                <a16:creationId xmlns:a16="http://schemas.microsoft.com/office/drawing/2014/main" id="{32DF86B7-AAE6-4992-B6F2-583B4DD2A1F6}"/>
              </a:ext>
            </a:extLst>
          </p:cNvPr>
          <p:cNvCxnSpPr/>
          <p:nvPr/>
        </p:nvCxnSpPr>
        <p:spPr>
          <a:xfrm flipH="1">
            <a:off x="2208378" y="3384778"/>
            <a:ext cx="9278" cy="226430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8" name="Straight Connector 41">
            <a:extLst>
              <a:ext uri="{FF2B5EF4-FFF2-40B4-BE49-F238E27FC236}">
                <a16:creationId xmlns:a16="http://schemas.microsoft.com/office/drawing/2014/main" id="{2444D61E-4D15-4622-BFC1-3A9E6B3837C5}"/>
              </a:ext>
            </a:extLst>
          </p:cNvPr>
          <p:cNvCxnSpPr/>
          <p:nvPr/>
        </p:nvCxnSpPr>
        <p:spPr>
          <a:xfrm>
            <a:off x="2847430" y="2831011"/>
            <a:ext cx="0" cy="2339594"/>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9" name="Straight Connector 39">
            <a:extLst>
              <a:ext uri="{FF2B5EF4-FFF2-40B4-BE49-F238E27FC236}">
                <a16:creationId xmlns:a16="http://schemas.microsoft.com/office/drawing/2014/main" id="{6CFC0C64-C04F-4180-961A-7E65740E7F6D}"/>
              </a:ext>
            </a:extLst>
          </p:cNvPr>
          <p:cNvCxnSpPr/>
          <p:nvPr/>
        </p:nvCxnSpPr>
        <p:spPr>
          <a:xfrm flipH="1">
            <a:off x="3739695" y="3359326"/>
            <a:ext cx="9278" cy="226430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50" name="Straight Connector 10">
            <a:extLst>
              <a:ext uri="{FF2B5EF4-FFF2-40B4-BE49-F238E27FC236}">
                <a16:creationId xmlns:a16="http://schemas.microsoft.com/office/drawing/2014/main" id="{8092A018-10C2-4D5B-B7BE-8050509CA7B0}"/>
              </a:ext>
            </a:extLst>
          </p:cNvPr>
          <p:cNvCxnSpPr/>
          <p:nvPr/>
        </p:nvCxnSpPr>
        <p:spPr>
          <a:xfrm flipH="1">
            <a:off x="4435181" y="2581646"/>
            <a:ext cx="25751" cy="304198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51" name="Straight Connector 47">
            <a:extLst>
              <a:ext uri="{FF2B5EF4-FFF2-40B4-BE49-F238E27FC236}">
                <a16:creationId xmlns:a16="http://schemas.microsoft.com/office/drawing/2014/main" id="{395F18EE-6CD2-4A9C-8CCE-6FFC4EF12B46}"/>
              </a:ext>
            </a:extLst>
          </p:cNvPr>
          <p:cNvCxnSpPr/>
          <p:nvPr/>
        </p:nvCxnSpPr>
        <p:spPr>
          <a:xfrm>
            <a:off x="5101837" y="4394199"/>
            <a:ext cx="0" cy="1304968"/>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52" name="Straight Connector 45">
            <a:extLst>
              <a:ext uri="{FF2B5EF4-FFF2-40B4-BE49-F238E27FC236}">
                <a16:creationId xmlns:a16="http://schemas.microsoft.com/office/drawing/2014/main" id="{2CDAD040-9181-4E53-8841-28AC0F7BB385}"/>
              </a:ext>
            </a:extLst>
          </p:cNvPr>
          <p:cNvCxnSpPr/>
          <p:nvPr/>
        </p:nvCxnSpPr>
        <p:spPr>
          <a:xfrm>
            <a:off x="5987509" y="4889770"/>
            <a:ext cx="0" cy="1304968"/>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53" name="Straight Connector 43">
            <a:extLst>
              <a:ext uri="{FF2B5EF4-FFF2-40B4-BE49-F238E27FC236}">
                <a16:creationId xmlns:a16="http://schemas.microsoft.com/office/drawing/2014/main" id="{786FDCA4-FBC2-45C6-B09E-DBC07F9F0281}"/>
              </a:ext>
            </a:extLst>
          </p:cNvPr>
          <p:cNvCxnSpPr/>
          <p:nvPr/>
        </p:nvCxnSpPr>
        <p:spPr>
          <a:xfrm>
            <a:off x="6672458" y="4151603"/>
            <a:ext cx="0" cy="1637453"/>
          </a:xfrm>
          <a:prstGeom prst="line">
            <a:avLst/>
          </a:prstGeom>
          <a:ln w="28575">
            <a:prstDash val="dashDot"/>
          </a:ln>
        </p:spPr>
        <p:style>
          <a:lnRef idx="1">
            <a:schemeClr val="dk1"/>
          </a:lnRef>
          <a:fillRef idx="0">
            <a:schemeClr val="dk1"/>
          </a:fillRef>
          <a:effectRef idx="0">
            <a:schemeClr val="dk1"/>
          </a:effectRef>
          <a:fontRef idx="minor">
            <a:schemeClr val="tx1"/>
          </a:fontRef>
        </p:style>
      </p:cxnSp>
      <p:sp>
        <p:nvSpPr>
          <p:cNvPr id="54" name="Oval 46">
            <a:extLst>
              <a:ext uri="{FF2B5EF4-FFF2-40B4-BE49-F238E27FC236}">
                <a16:creationId xmlns:a16="http://schemas.microsoft.com/office/drawing/2014/main" id="{1DEF8BA2-09F4-47DC-8341-D18E50FCFC58}"/>
              </a:ext>
            </a:extLst>
          </p:cNvPr>
          <p:cNvSpPr/>
          <p:nvPr/>
        </p:nvSpPr>
        <p:spPr>
          <a:xfrm>
            <a:off x="9864514" y="3809347"/>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40">
            <a:extLst>
              <a:ext uri="{FF2B5EF4-FFF2-40B4-BE49-F238E27FC236}">
                <a16:creationId xmlns:a16="http://schemas.microsoft.com/office/drawing/2014/main" id="{425F2D31-F637-453B-AE02-D2070DD81621}"/>
              </a:ext>
            </a:extLst>
          </p:cNvPr>
          <p:cNvSpPr/>
          <p:nvPr/>
        </p:nvSpPr>
        <p:spPr>
          <a:xfrm>
            <a:off x="8557304" y="3802918"/>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73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par>
                                <p:cTn id="23" presetID="22" presetClass="entr" presetSubtype="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par>
                                <p:cTn id="26" presetID="22" presetClass="entr" presetSubtype="1"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up)">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up)">
                                      <p:cBhvr>
                                        <p:cTn id="38" dur="500"/>
                                        <p:tgtEl>
                                          <p:spTgt spid="51"/>
                                        </p:tgtEl>
                                      </p:cBhvr>
                                    </p:animEffect>
                                  </p:childTnLst>
                                </p:cTn>
                              </p:par>
                              <p:par>
                                <p:cTn id="39" presetID="22" presetClass="entr" presetSubtype="1"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par>
                                <p:cTn id="42" presetID="22" presetClass="entr" presetSubtype="1"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4"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Convert RGB to HSI</a:t>
            </a:r>
          </a:p>
        </p:txBody>
      </p:sp>
      <p:pic>
        <p:nvPicPr>
          <p:cNvPr id="6" name="Picture 4">
            <a:extLst>
              <a:ext uri="{FF2B5EF4-FFF2-40B4-BE49-F238E27FC236}">
                <a16:creationId xmlns:a16="http://schemas.microsoft.com/office/drawing/2014/main" id="{81BC8921-BB8A-4E21-B08E-394B27F4B122}"/>
              </a:ext>
            </a:extLst>
          </p:cNvPr>
          <p:cNvPicPr>
            <a:picLocks noChangeAspect="1"/>
          </p:cNvPicPr>
          <p:nvPr/>
        </p:nvPicPr>
        <p:blipFill>
          <a:blip r:embed="rId3"/>
          <a:stretch>
            <a:fillRect/>
          </a:stretch>
        </p:blipFill>
        <p:spPr>
          <a:xfrm>
            <a:off x="1179226" y="2505079"/>
            <a:ext cx="8516850" cy="4352921"/>
          </a:xfrm>
          <a:prstGeom prst="rect">
            <a:avLst/>
          </a:prstGeom>
        </p:spPr>
      </p:pic>
    </p:spTree>
    <p:extLst>
      <p:ext uri="{BB962C8B-B14F-4D97-AF65-F5344CB8AC3E}">
        <p14:creationId xmlns:p14="http://schemas.microsoft.com/office/powerpoint/2010/main" val="1495642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HSI to RGB Conversion</a:t>
            </a:r>
          </a:p>
        </p:txBody>
      </p:sp>
      <p:pic>
        <p:nvPicPr>
          <p:cNvPr id="7" name="Picture 2">
            <a:extLst>
              <a:ext uri="{FF2B5EF4-FFF2-40B4-BE49-F238E27FC236}">
                <a16:creationId xmlns:a16="http://schemas.microsoft.com/office/drawing/2014/main" id="{A37CC6C1-8E8D-4F86-971B-57BE8341B17C}"/>
              </a:ext>
            </a:extLst>
          </p:cNvPr>
          <p:cNvPicPr>
            <a:picLocks noChangeAspect="1"/>
          </p:cNvPicPr>
          <p:nvPr/>
        </p:nvPicPr>
        <p:blipFill>
          <a:blip r:embed="rId3"/>
          <a:stretch>
            <a:fillRect/>
          </a:stretch>
        </p:blipFill>
        <p:spPr>
          <a:xfrm>
            <a:off x="1853184" y="2753936"/>
            <a:ext cx="4114800" cy="3162300"/>
          </a:xfrm>
          <a:prstGeom prst="rect">
            <a:avLst/>
          </a:prstGeom>
        </p:spPr>
      </p:pic>
      <p:pic>
        <p:nvPicPr>
          <p:cNvPr id="9" name="Picture 3">
            <a:extLst>
              <a:ext uri="{FF2B5EF4-FFF2-40B4-BE49-F238E27FC236}">
                <a16:creationId xmlns:a16="http://schemas.microsoft.com/office/drawing/2014/main" id="{FACD513C-919D-4F41-93B4-2FECF45FC2E1}"/>
              </a:ext>
            </a:extLst>
          </p:cNvPr>
          <p:cNvPicPr>
            <a:picLocks noChangeAspect="1"/>
          </p:cNvPicPr>
          <p:nvPr/>
        </p:nvPicPr>
        <p:blipFill>
          <a:blip r:embed="rId4"/>
          <a:stretch>
            <a:fillRect/>
          </a:stretch>
        </p:blipFill>
        <p:spPr>
          <a:xfrm>
            <a:off x="6224018" y="2466975"/>
            <a:ext cx="4200525" cy="3924681"/>
          </a:xfrm>
          <a:prstGeom prst="rect">
            <a:avLst/>
          </a:prstGeom>
        </p:spPr>
      </p:pic>
      <p:sp>
        <p:nvSpPr>
          <p:cNvPr id="11" name="TextBox 10">
            <a:extLst>
              <a:ext uri="{FF2B5EF4-FFF2-40B4-BE49-F238E27FC236}">
                <a16:creationId xmlns:a16="http://schemas.microsoft.com/office/drawing/2014/main" id="{A15C924E-F428-45FB-987E-34937196D252}"/>
              </a:ext>
            </a:extLst>
          </p:cNvPr>
          <p:cNvSpPr txBox="1"/>
          <p:nvPr/>
        </p:nvSpPr>
        <p:spPr>
          <a:xfrm>
            <a:off x="7876657" y="6390722"/>
            <a:ext cx="1537600" cy="369332"/>
          </a:xfrm>
          <a:prstGeom prst="rect">
            <a:avLst/>
          </a:prstGeom>
          <a:noFill/>
        </p:spPr>
        <p:txBody>
          <a:bodyPr wrap="none" rtlCol="0">
            <a:spAutoFit/>
          </a:bodyPr>
          <a:lstStyle/>
          <a:p>
            <a:r>
              <a:rPr lang="en-US" dirty="0"/>
              <a:t>HIS Color solid</a:t>
            </a:r>
          </a:p>
        </p:txBody>
      </p:sp>
    </p:spTree>
    <p:extLst>
      <p:ext uri="{BB962C8B-B14F-4D97-AF65-F5344CB8AC3E}">
        <p14:creationId xmlns:p14="http://schemas.microsoft.com/office/powerpoint/2010/main" val="40937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HSI model color representation</a:t>
            </a:r>
          </a:p>
        </p:txBody>
      </p:sp>
      <p:sp>
        <p:nvSpPr>
          <p:cNvPr id="7" name="TextBox 6">
            <a:extLst>
              <a:ext uri="{FF2B5EF4-FFF2-40B4-BE49-F238E27FC236}">
                <a16:creationId xmlns:a16="http://schemas.microsoft.com/office/drawing/2014/main" id="{00713D1F-3B67-4450-8C3A-2EF20E10CCAE}"/>
              </a:ext>
            </a:extLst>
          </p:cNvPr>
          <p:cNvSpPr txBox="1"/>
          <p:nvPr/>
        </p:nvSpPr>
        <p:spPr>
          <a:xfrm>
            <a:off x="2227540" y="2454617"/>
            <a:ext cx="1671483" cy="400110"/>
          </a:xfrm>
          <a:prstGeom prst="rect">
            <a:avLst/>
          </a:prstGeom>
          <a:noFill/>
        </p:spPr>
        <p:txBody>
          <a:bodyPr wrap="none" rtlCol="0">
            <a:spAutoFit/>
          </a:bodyPr>
          <a:lstStyle/>
          <a:p>
            <a:r>
              <a:rPr lang="en-US" sz="2000" dirty="0"/>
              <a:t>RGB primaries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9A8D07-C222-473D-9146-A9500CE791F6}"/>
                  </a:ext>
                </a:extLst>
              </p:cNvPr>
              <p:cNvSpPr txBox="1"/>
              <p:nvPr/>
            </p:nvSpPr>
            <p:spPr>
              <a:xfrm>
                <a:off x="3063281" y="3024908"/>
                <a:ext cx="14997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m:t>
                          </m:r>
                        </m:num>
                        <m:den>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den>
                      </m:f>
                    </m:oMath>
                  </m:oMathPara>
                </a14:m>
                <a:endParaRPr lang="en-US" dirty="0"/>
              </a:p>
            </p:txBody>
          </p:sp>
        </mc:Choice>
        <mc:Fallback xmlns="">
          <p:sp>
            <p:nvSpPr>
              <p:cNvPr id="9" name="TextBox 8">
                <a:extLst>
                  <a:ext uri="{FF2B5EF4-FFF2-40B4-BE49-F238E27FC236}">
                    <a16:creationId xmlns:a16="http://schemas.microsoft.com/office/drawing/2014/main" id="{AB9A8D07-C222-473D-9146-A9500CE791F6}"/>
                  </a:ext>
                </a:extLst>
              </p:cNvPr>
              <p:cNvSpPr txBox="1">
                <a:spLocks noRot="1" noChangeAspect="1" noMove="1" noResize="1" noEditPoints="1" noAdjustHandles="1" noChangeArrowheads="1" noChangeShapeType="1" noTextEdit="1"/>
              </p:cNvSpPr>
              <p:nvPr/>
            </p:nvSpPr>
            <p:spPr>
              <a:xfrm>
                <a:off x="3063281" y="3024908"/>
                <a:ext cx="1499706" cy="523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75B0F7-3A02-4AFC-B724-D02CBD63D3AA}"/>
                  </a:ext>
                </a:extLst>
              </p:cNvPr>
              <p:cNvSpPr txBox="1"/>
              <p:nvPr/>
            </p:nvSpPr>
            <p:spPr>
              <a:xfrm>
                <a:off x="5181073" y="3055936"/>
                <a:ext cx="153067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num>
                        <m:den>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den>
                      </m:f>
                    </m:oMath>
                  </m:oMathPara>
                </a14:m>
                <a:endParaRPr lang="en-US" dirty="0"/>
              </a:p>
            </p:txBody>
          </p:sp>
        </mc:Choice>
        <mc:Fallback xmlns="">
          <p:sp>
            <p:nvSpPr>
              <p:cNvPr id="11" name="TextBox 10">
                <a:extLst>
                  <a:ext uri="{FF2B5EF4-FFF2-40B4-BE49-F238E27FC236}">
                    <a16:creationId xmlns:a16="http://schemas.microsoft.com/office/drawing/2014/main" id="{2275B0F7-3A02-4AFC-B724-D02CBD63D3AA}"/>
                  </a:ext>
                </a:extLst>
              </p:cNvPr>
              <p:cNvSpPr txBox="1">
                <a:spLocks noRot="1" noChangeAspect="1" noMove="1" noResize="1" noEditPoints="1" noAdjustHandles="1" noChangeArrowheads="1" noChangeShapeType="1" noTextEdit="1"/>
              </p:cNvSpPr>
              <p:nvPr/>
            </p:nvSpPr>
            <p:spPr>
              <a:xfrm>
                <a:off x="5181073" y="3055936"/>
                <a:ext cx="1530675" cy="5231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69B72C-D1EF-4550-A247-DD65EF94E717}"/>
                  </a:ext>
                </a:extLst>
              </p:cNvPr>
              <p:cNvSpPr txBox="1"/>
              <p:nvPr/>
            </p:nvSpPr>
            <p:spPr>
              <a:xfrm>
                <a:off x="7436819" y="3055936"/>
                <a:ext cx="151573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𝐵</m:t>
                          </m:r>
                        </m:num>
                        <m:den>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den>
                      </m:f>
                    </m:oMath>
                  </m:oMathPara>
                </a14:m>
                <a:endParaRPr lang="en-US" dirty="0"/>
              </a:p>
            </p:txBody>
          </p:sp>
        </mc:Choice>
        <mc:Fallback xmlns="">
          <p:sp>
            <p:nvSpPr>
              <p:cNvPr id="12" name="TextBox 11">
                <a:extLst>
                  <a:ext uri="{FF2B5EF4-FFF2-40B4-BE49-F238E27FC236}">
                    <a16:creationId xmlns:a16="http://schemas.microsoft.com/office/drawing/2014/main" id="{AD69B72C-D1EF-4550-A247-DD65EF94E717}"/>
                  </a:ext>
                </a:extLst>
              </p:cNvPr>
              <p:cNvSpPr txBox="1">
                <a:spLocks noRot="1" noChangeAspect="1" noMove="1" noResize="1" noEditPoints="1" noAdjustHandles="1" noChangeArrowheads="1" noChangeShapeType="1" noTextEdit="1"/>
              </p:cNvSpPr>
              <p:nvPr/>
            </p:nvSpPr>
            <p:spPr>
              <a:xfrm>
                <a:off x="7436819" y="3055936"/>
                <a:ext cx="1515736" cy="5231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6">
                <a:extLst>
                  <a:ext uri="{FF2B5EF4-FFF2-40B4-BE49-F238E27FC236}">
                    <a16:creationId xmlns:a16="http://schemas.microsoft.com/office/drawing/2014/main" id="{DF44D190-92AD-4C35-851C-DB02E28D6C8D}"/>
                  </a:ext>
                </a:extLst>
              </p:cNvPr>
              <p:cNvSpPr/>
              <p:nvPr/>
            </p:nvSpPr>
            <p:spPr>
              <a:xfrm>
                <a:off x="7072794" y="3634462"/>
                <a:ext cx="2371803" cy="369332"/>
              </a:xfrm>
              <a:prstGeom prst="rect">
                <a:avLst/>
              </a:prstGeom>
            </p:spPr>
            <p:txBody>
              <a:bodyPr wrap="none">
                <a:spAutoFit/>
              </a:bodyPr>
              <a:lstStyle/>
              <a:p>
                <a:r>
                  <a:rPr lang="en-US" dirty="0"/>
                  <a:t>Where,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∈[0,1]</m:t>
                    </m:r>
                  </m:oMath>
                </a14:m>
                <a:endParaRPr lang="en-US" dirty="0"/>
              </a:p>
            </p:txBody>
          </p:sp>
        </mc:Choice>
        <mc:Fallback xmlns="">
          <p:sp>
            <p:nvSpPr>
              <p:cNvPr id="13" name="Rectangle 6">
                <a:extLst>
                  <a:ext uri="{FF2B5EF4-FFF2-40B4-BE49-F238E27FC236}">
                    <a16:creationId xmlns:a16="http://schemas.microsoft.com/office/drawing/2014/main" id="{DF44D190-92AD-4C35-851C-DB02E28D6C8D}"/>
                  </a:ext>
                </a:extLst>
              </p:cNvPr>
              <p:cNvSpPr>
                <a:spLocks noRot="1" noChangeAspect="1" noMove="1" noResize="1" noEditPoints="1" noAdjustHandles="1" noChangeArrowheads="1" noChangeShapeType="1" noTextEdit="1"/>
              </p:cNvSpPr>
              <p:nvPr/>
            </p:nvSpPr>
            <p:spPr>
              <a:xfrm>
                <a:off x="7072794" y="3634462"/>
                <a:ext cx="2371803" cy="369332"/>
              </a:xfrm>
              <a:prstGeom prst="rect">
                <a:avLst/>
              </a:prstGeom>
              <a:blipFill>
                <a:blip r:embed="rId6"/>
                <a:stretch>
                  <a:fillRect l="-2057" t="-8197" b="-2459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C2E7F95-C949-4F2B-8526-156A24DA79BC}"/>
              </a:ext>
            </a:extLst>
          </p:cNvPr>
          <p:cNvSpPr txBox="1"/>
          <p:nvPr/>
        </p:nvSpPr>
        <p:spPr>
          <a:xfrm>
            <a:off x="2282403" y="3777954"/>
            <a:ext cx="628698" cy="400110"/>
          </a:xfrm>
          <a:prstGeom prst="rect">
            <a:avLst/>
          </a:prstGeom>
          <a:noFill/>
        </p:spPr>
        <p:txBody>
          <a:bodyPr wrap="none" rtlCol="0">
            <a:spAutoFit/>
          </a:bodyPr>
          <a:lstStyle/>
          <a:p>
            <a:r>
              <a:rPr lang="en-US" sz="2000" dirty="0"/>
              <a:t>Also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2214505-B035-4AB4-ACF0-E4656A61F926}"/>
                  </a:ext>
                </a:extLst>
              </p:cNvPr>
              <p:cNvSpPr txBox="1"/>
              <p:nvPr/>
            </p:nvSpPr>
            <p:spPr>
              <a:xfrm>
                <a:off x="3215512" y="4262908"/>
                <a:ext cx="1434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42214505-B035-4AB4-ACF0-E4656A61F926}"/>
                  </a:ext>
                </a:extLst>
              </p:cNvPr>
              <p:cNvSpPr txBox="1">
                <a:spLocks noRot="1" noChangeAspect="1" noMove="1" noResize="1" noEditPoints="1" noAdjustHandles="1" noChangeArrowheads="1" noChangeShapeType="1" noTextEdit="1"/>
              </p:cNvSpPr>
              <p:nvPr/>
            </p:nvSpPr>
            <p:spPr>
              <a:xfrm>
                <a:off x="3215512" y="4262908"/>
                <a:ext cx="1434367" cy="276999"/>
              </a:xfrm>
              <a:prstGeom prst="rect">
                <a:avLst/>
              </a:prstGeom>
              <a:blipFill>
                <a:blip r:embed="rId7"/>
                <a:stretch>
                  <a:fillRect l="-1695" r="-296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554A8C-5955-4C07-B848-FEB73CEC9875}"/>
                  </a:ext>
                </a:extLst>
              </p:cNvPr>
              <p:cNvSpPr txBox="1"/>
              <p:nvPr/>
            </p:nvSpPr>
            <p:spPr>
              <a:xfrm>
                <a:off x="4851128" y="4243693"/>
                <a:ext cx="1748556" cy="276999"/>
              </a:xfrm>
              <a:prstGeom prst="rect">
                <a:avLst/>
              </a:prstGeom>
              <a:noFill/>
            </p:spPr>
            <p:txBody>
              <a:bodyPr wrap="none" lIns="0" tIns="0" rIns="0" bIns="0" rtlCol="0">
                <a:spAutoFit/>
              </a:bodyPr>
              <a:lstStyle/>
              <a:p>
                <a:r>
                  <a:rPr lang="en-US" dirty="0"/>
                  <a:t>and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∈[0,1]</m:t>
                    </m:r>
                  </m:oMath>
                </a14:m>
                <a:endParaRPr lang="en-US" dirty="0"/>
              </a:p>
            </p:txBody>
          </p:sp>
        </mc:Choice>
        <mc:Fallback xmlns="">
          <p:sp>
            <p:nvSpPr>
              <p:cNvPr id="16" name="TextBox 15">
                <a:extLst>
                  <a:ext uri="{FF2B5EF4-FFF2-40B4-BE49-F238E27FC236}">
                    <a16:creationId xmlns:a16="http://schemas.microsoft.com/office/drawing/2014/main" id="{8E554A8C-5955-4C07-B848-FEB73CEC9875}"/>
                  </a:ext>
                </a:extLst>
              </p:cNvPr>
              <p:cNvSpPr txBox="1">
                <a:spLocks noRot="1" noChangeAspect="1" noMove="1" noResize="1" noEditPoints="1" noAdjustHandles="1" noChangeArrowheads="1" noChangeShapeType="1" noTextEdit="1"/>
              </p:cNvSpPr>
              <p:nvPr/>
            </p:nvSpPr>
            <p:spPr>
              <a:xfrm>
                <a:off x="4851128" y="4243693"/>
                <a:ext cx="1748556" cy="276999"/>
              </a:xfrm>
              <a:prstGeom prst="rect">
                <a:avLst/>
              </a:prstGeom>
              <a:blipFill>
                <a:blip r:embed="rId8"/>
                <a:stretch>
                  <a:fillRect l="-8362" t="-28261" r="-313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113ECF-6DF7-43D0-A0CE-3CFCF3F43513}"/>
                  </a:ext>
                </a:extLst>
              </p:cNvPr>
              <p:cNvSpPr txBox="1"/>
              <p:nvPr/>
            </p:nvSpPr>
            <p:spPr>
              <a:xfrm>
                <a:off x="2282404" y="5074082"/>
                <a:ext cx="5850769" cy="369332"/>
              </a:xfrm>
              <a:prstGeom prst="rect">
                <a:avLst/>
              </a:prstGeom>
              <a:noFill/>
            </p:spPr>
            <p:txBody>
              <a:bodyPr wrap="none" rtlCol="0">
                <a:spAutoFit/>
              </a:bodyPr>
              <a:lstStyle/>
              <a:p>
                <a:r>
                  <a:rPr lang="en-US" dirty="0"/>
                  <a:t>For any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 </m:t>
                    </m:r>
                  </m:oMath>
                </a14:m>
                <a:r>
                  <a:rPr lang="en-US" dirty="0"/>
                  <a:t>value the intensity component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𝐼</m:t>
                    </m:r>
                    <m:r>
                      <a:rPr lang="en-US" i="1" dirty="0">
                        <a:latin typeface="Cambria Math" panose="02040503050406030204" pitchFamily="18" charset="0"/>
                      </a:rPr>
                      <m:t>)</m:t>
                    </m:r>
                  </m:oMath>
                </a14:m>
                <a:r>
                  <a:rPr lang="en-US" dirty="0"/>
                  <a:t> is given by</a:t>
                </a:r>
              </a:p>
            </p:txBody>
          </p:sp>
        </mc:Choice>
        <mc:Fallback xmlns="">
          <p:sp>
            <p:nvSpPr>
              <p:cNvPr id="17" name="TextBox 16">
                <a:extLst>
                  <a:ext uri="{FF2B5EF4-FFF2-40B4-BE49-F238E27FC236}">
                    <a16:creationId xmlns:a16="http://schemas.microsoft.com/office/drawing/2014/main" id="{73113ECF-6DF7-43D0-A0CE-3CFCF3F43513}"/>
                  </a:ext>
                </a:extLst>
              </p:cNvPr>
              <p:cNvSpPr txBox="1">
                <a:spLocks noRot="1" noChangeAspect="1" noMove="1" noResize="1" noEditPoints="1" noAdjustHandles="1" noChangeArrowheads="1" noChangeShapeType="1" noTextEdit="1"/>
              </p:cNvSpPr>
              <p:nvPr/>
            </p:nvSpPr>
            <p:spPr>
              <a:xfrm>
                <a:off x="2282404" y="5074082"/>
                <a:ext cx="5850769" cy="369332"/>
              </a:xfrm>
              <a:prstGeom prst="rect">
                <a:avLst/>
              </a:prstGeom>
              <a:blipFill>
                <a:blip r:embed="rId9"/>
                <a:stretch>
                  <a:fillRect l="-833" t="-8197" r="-10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CF3FE9-336A-4ADA-AEAA-6216F21027E5}"/>
                  </a:ext>
                </a:extLst>
              </p:cNvPr>
              <p:cNvSpPr txBox="1"/>
              <p:nvPr/>
            </p:nvSpPr>
            <p:spPr>
              <a:xfrm>
                <a:off x="4851128" y="5717391"/>
                <a:ext cx="2073966" cy="578235"/>
              </a:xfrm>
              <a:prstGeom prst="rect">
                <a:avLst/>
              </a:prstGeom>
              <a:noFill/>
              <a:ln w="28575">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𝑰</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𝟑</m:t>
                          </m:r>
                        </m:den>
                      </m:f>
                      <m:r>
                        <a:rPr lang="en-US" sz="2000" b="1" i="1">
                          <a:latin typeface="Cambria Math" panose="02040503050406030204" pitchFamily="18" charset="0"/>
                        </a:rPr>
                        <m:t>(</m:t>
                      </m:r>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r>
                        <a:rPr lang="en-US" sz="2000" b="1" i="1">
                          <a:latin typeface="Cambria Math" panose="02040503050406030204" pitchFamily="18" charset="0"/>
                        </a:rPr>
                        <m:t>)</m:t>
                      </m:r>
                    </m:oMath>
                  </m:oMathPara>
                </a14:m>
                <a:endParaRPr lang="en-US" sz="2000" b="1" dirty="0"/>
              </a:p>
            </p:txBody>
          </p:sp>
        </mc:Choice>
        <mc:Fallback xmlns="">
          <p:sp>
            <p:nvSpPr>
              <p:cNvPr id="18" name="TextBox 17">
                <a:extLst>
                  <a:ext uri="{FF2B5EF4-FFF2-40B4-BE49-F238E27FC236}">
                    <a16:creationId xmlns:a16="http://schemas.microsoft.com/office/drawing/2014/main" id="{FECF3FE9-336A-4ADA-AEAA-6216F21027E5}"/>
                  </a:ext>
                </a:extLst>
              </p:cNvPr>
              <p:cNvSpPr txBox="1">
                <a:spLocks noRot="1" noChangeAspect="1" noMove="1" noResize="1" noEditPoints="1" noAdjustHandles="1" noChangeArrowheads="1" noChangeShapeType="1" noTextEdit="1"/>
              </p:cNvSpPr>
              <p:nvPr/>
            </p:nvSpPr>
            <p:spPr>
              <a:xfrm>
                <a:off x="4851128" y="5717391"/>
                <a:ext cx="2073966" cy="578235"/>
              </a:xfrm>
              <a:prstGeom prst="rect">
                <a:avLst/>
              </a:prstGeom>
              <a:blipFill>
                <a:blip r:embed="rId10"/>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6472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Calculation of Hue (H)</a:t>
            </a:r>
          </a:p>
        </p:txBody>
      </p:sp>
      <p:pic>
        <p:nvPicPr>
          <p:cNvPr id="7" name="Picture 2">
            <a:extLst>
              <a:ext uri="{FF2B5EF4-FFF2-40B4-BE49-F238E27FC236}">
                <a16:creationId xmlns:a16="http://schemas.microsoft.com/office/drawing/2014/main" id="{72B151FC-223D-44ED-9DB2-6D11FD4E8244}"/>
              </a:ext>
            </a:extLst>
          </p:cNvPr>
          <p:cNvPicPr>
            <a:picLocks noChangeAspect="1"/>
          </p:cNvPicPr>
          <p:nvPr/>
        </p:nvPicPr>
        <p:blipFill>
          <a:blip r:embed="rId3"/>
          <a:stretch>
            <a:fillRect/>
          </a:stretch>
        </p:blipFill>
        <p:spPr>
          <a:xfrm>
            <a:off x="1179226" y="2872770"/>
            <a:ext cx="4286250" cy="3581400"/>
          </a:xfrm>
          <a:prstGeom prst="rect">
            <a:avLst/>
          </a:prstGeom>
        </p:spPr>
      </p:pic>
      <p:sp>
        <p:nvSpPr>
          <p:cNvPr id="9" name="Right Triangle 23">
            <a:extLst>
              <a:ext uri="{FF2B5EF4-FFF2-40B4-BE49-F238E27FC236}">
                <a16:creationId xmlns:a16="http://schemas.microsoft.com/office/drawing/2014/main" id="{EAC253F3-097B-45E5-B43F-80A3A2FC41C0}"/>
              </a:ext>
            </a:extLst>
          </p:cNvPr>
          <p:cNvSpPr/>
          <p:nvPr/>
        </p:nvSpPr>
        <p:spPr>
          <a:xfrm rot="3734826" flipV="1">
            <a:off x="2427220" y="4543781"/>
            <a:ext cx="1657384" cy="2975076"/>
          </a:xfrm>
          <a:custGeom>
            <a:avLst/>
            <a:gdLst>
              <a:gd name="connsiteX0" fmla="*/ 0 w 1632800"/>
              <a:gd name="connsiteY0" fmla="*/ 2558802 h 2558802"/>
              <a:gd name="connsiteX1" fmla="*/ 0 w 1632800"/>
              <a:gd name="connsiteY1" fmla="*/ 0 h 2558802"/>
              <a:gd name="connsiteX2" fmla="*/ 1632800 w 1632800"/>
              <a:gd name="connsiteY2" fmla="*/ 2558802 h 2558802"/>
              <a:gd name="connsiteX3" fmla="*/ 0 w 1632800"/>
              <a:gd name="connsiteY3" fmla="*/ 2558802 h 2558802"/>
              <a:gd name="connsiteX0" fmla="*/ 0 w 1747397"/>
              <a:gd name="connsiteY0" fmla="*/ 2866503 h 2866503"/>
              <a:gd name="connsiteX1" fmla="*/ 114597 w 1747397"/>
              <a:gd name="connsiteY1" fmla="*/ 0 h 2866503"/>
              <a:gd name="connsiteX2" fmla="*/ 1747397 w 1747397"/>
              <a:gd name="connsiteY2" fmla="*/ 2558802 h 2866503"/>
              <a:gd name="connsiteX3" fmla="*/ 0 w 1747397"/>
              <a:gd name="connsiteY3" fmla="*/ 2866503 h 2866503"/>
              <a:gd name="connsiteX0" fmla="*/ 0 w 1680179"/>
              <a:gd name="connsiteY0" fmla="*/ 2866503 h 2928890"/>
              <a:gd name="connsiteX1" fmla="*/ 114597 w 1680179"/>
              <a:gd name="connsiteY1" fmla="*/ 0 h 2928890"/>
              <a:gd name="connsiteX2" fmla="*/ 1680179 w 1680179"/>
              <a:gd name="connsiteY2" fmla="*/ 2928890 h 2928890"/>
              <a:gd name="connsiteX3" fmla="*/ 0 w 1680179"/>
              <a:gd name="connsiteY3" fmla="*/ 2866503 h 2928890"/>
              <a:gd name="connsiteX0" fmla="*/ 0 w 1680179"/>
              <a:gd name="connsiteY0" fmla="*/ 2900695 h 2963082"/>
              <a:gd name="connsiteX1" fmla="*/ 96605 w 1680179"/>
              <a:gd name="connsiteY1" fmla="*/ 0 h 2963082"/>
              <a:gd name="connsiteX2" fmla="*/ 1680179 w 1680179"/>
              <a:gd name="connsiteY2" fmla="*/ 2963082 h 2963082"/>
              <a:gd name="connsiteX3" fmla="*/ 0 w 1680179"/>
              <a:gd name="connsiteY3" fmla="*/ 2900695 h 2963082"/>
              <a:gd name="connsiteX0" fmla="*/ 0 w 1657384"/>
              <a:gd name="connsiteY0" fmla="*/ 2900695 h 2975076"/>
              <a:gd name="connsiteX1" fmla="*/ 96605 w 1657384"/>
              <a:gd name="connsiteY1" fmla="*/ 0 h 2975076"/>
              <a:gd name="connsiteX2" fmla="*/ 1657384 w 1657384"/>
              <a:gd name="connsiteY2" fmla="*/ 2975076 h 2975076"/>
              <a:gd name="connsiteX3" fmla="*/ 0 w 1657384"/>
              <a:gd name="connsiteY3" fmla="*/ 2900695 h 2975076"/>
            </a:gdLst>
            <a:ahLst/>
            <a:cxnLst>
              <a:cxn ang="0">
                <a:pos x="connsiteX0" y="connsiteY0"/>
              </a:cxn>
              <a:cxn ang="0">
                <a:pos x="connsiteX1" y="connsiteY1"/>
              </a:cxn>
              <a:cxn ang="0">
                <a:pos x="connsiteX2" y="connsiteY2"/>
              </a:cxn>
              <a:cxn ang="0">
                <a:pos x="connsiteX3" y="connsiteY3"/>
              </a:cxn>
            </a:cxnLst>
            <a:rect l="l" t="t" r="r" b="b"/>
            <a:pathLst>
              <a:path w="1657384" h="2975076">
                <a:moveTo>
                  <a:pt x="0" y="2900695"/>
                </a:moveTo>
                <a:lnTo>
                  <a:pt x="96605" y="0"/>
                </a:lnTo>
                <a:lnTo>
                  <a:pt x="1657384" y="2975076"/>
                </a:lnTo>
                <a:lnTo>
                  <a:pt x="0" y="2900695"/>
                </a:lnTo>
                <a:close/>
              </a:path>
            </a:pathLst>
          </a:custGeom>
          <a:solidFill>
            <a:srgbClr val="00FF00">
              <a:alpha val="47059"/>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Isosceles Triangle 27">
            <a:extLst>
              <a:ext uri="{FF2B5EF4-FFF2-40B4-BE49-F238E27FC236}">
                <a16:creationId xmlns:a16="http://schemas.microsoft.com/office/drawing/2014/main" id="{9468FAE9-CBED-4B42-ADD3-5E19FA72AC87}"/>
              </a:ext>
            </a:extLst>
          </p:cNvPr>
          <p:cNvSpPr/>
          <p:nvPr/>
        </p:nvSpPr>
        <p:spPr>
          <a:xfrm>
            <a:off x="1607048" y="5058921"/>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RG</a:t>
            </a:r>
          </a:p>
        </p:txBody>
      </p:sp>
      <p:sp>
        <p:nvSpPr>
          <p:cNvPr id="12" name="Isosceles Triangle 27">
            <a:extLst>
              <a:ext uri="{FF2B5EF4-FFF2-40B4-BE49-F238E27FC236}">
                <a16:creationId xmlns:a16="http://schemas.microsoft.com/office/drawing/2014/main" id="{0E4F08AE-1814-4949-9CC9-B0943D993BA7}"/>
              </a:ext>
            </a:extLst>
          </p:cNvPr>
          <p:cNvSpPr/>
          <p:nvPr/>
        </p:nvSpPr>
        <p:spPr>
          <a:xfrm rot="7267400">
            <a:off x="1228848" y="4427925"/>
            <a:ext cx="3289736" cy="971703"/>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 name="connsiteX0" fmla="*/ 0 w 3351170"/>
              <a:gd name="connsiteY0" fmla="*/ 960358 h 960358"/>
              <a:gd name="connsiteX1" fmla="*/ 1576747 w 3351170"/>
              <a:gd name="connsiteY1" fmla="*/ 0 h 960358"/>
              <a:gd name="connsiteX2" fmla="*/ 3351170 w 3351170"/>
              <a:gd name="connsiteY2" fmla="*/ 960358 h 960358"/>
              <a:gd name="connsiteX3" fmla="*/ 0 w 3351170"/>
              <a:gd name="connsiteY3" fmla="*/ 960358 h 960358"/>
              <a:gd name="connsiteX0" fmla="*/ 0 w 3344320"/>
              <a:gd name="connsiteY0" fmla="*/ 971703 h 971703"/>
              <a:gd name="connsiteX1" fmla="*/ 1569897 w 3344320"/>
              <a:gd name="connsiteY1" fmla="*/ 0 h 971703"/>
              <a:gd name="connsiteX2" fmla="*/ 3344320 w 3344320"/>
              <a:gd name="connsiteY2" fmla="*/ 960358 h 971703"/>
              <a:gd name="connsiteX3" fmla="*/ 0 w 3344320"/>
              <a:gd name="connsiteY3" fmla="*/ 971703 h 971703"/>
              <a:gd name="connsiteX0" fmla="*/ 0 w 3289736"/>
              <a:gd name="connsiteY0" fmla="*/ 971703 h 971703"/>
              <a:gd name="connsiteX1" fmla="*/ 1569897 w 3289736"/>
              <a:gd name="connsiteY1" fmla="*/ 0 h 971703"/>
              <a:gd name="connsiteX2" fmla="*/ 3289736 w 3289736"/>
              <a:gd name="connsiteY2" fmla="*/ 946875 h 971703"/>
              <a:gd name="connsiteX3" fmla="*/ 0 w 3289736"/>
              <a:gd name="connsiteY3" fmla="*/ 971703 h 971703"/>
            </a:gdLst>
            <a:ahLst/>
            <a:cxnLst>
              <a:cxn ang="0">
                <a:pos x="connsiteX0" y="connsiteY0"/>
              </a:cxn>
              <a:cxn ang="0">
                <a:pos x="connsiteX1" y="connsiteY1"/>
              </a:cxn>
              <a:cxn ang="0">
                <a:pos x="connsiteX2" y="connsiteY2"/>
              </a:cxn>
              <a:cxn ang="0">
                <a:pos x="connsiteX3" y="connsiteY3"/>
              </a:cxn>
            </a:cxnLst>
            <a:rect l="l" t="t" r="r" b="b"/>
            <a:pathLst>
              <a:path w="3289736" h="971703">
                <a:moveTo>
                  <a:pt x="0" y="971703"/>
                </a:moveTo>
                <a:lnTo>
                  <a:pt x="1569897" y="0"/>
                </a:lnTo>
                <a:lnTo>
                  <a:pt x="3289736" y="946875"/>
                </a:lnTo>
                <a:lnTo>
                  <a:pt x="0" y="971703"/>
                </a:lnTo>
                <a:close/>
              </a:path>
            </a:pathLst>
          </a:custGeom>
          <a:gradFill flip="none" rotWithShape="1">
            <a:gsLst>
              <a:gs pos="0">
                <a:srgbClr val="0000FF"/>
              </a:gs>
              <a:gs pos="42000">
                <a:srgbClr val="0000FF">
                  <a:alpha val="5500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BR</a:t>
            </a:r>
          </a:p>
        </p:txBody>
      </p:sp>
      <p:sp>
        <p:nvSpPr>
          <p:cNvPr id="13" name="Isosceles Triangle 27">
            <a:extLst>
              <a:ext uri="{FF2B5EF4-FFF2-40B4-BE49-F238E27FC236}">
                <a16:creationId xmlns:a16="http://schemas.microsoft.com/office/drawing/2014/main" id="{137920A8-F00C-47A4-B479-1B3CF8ABE7EA}"/>
              </a:ext>
            </a:extLst>
          </p:cNvPr>
          <p:cNvSpPr/>
          <p:nvPr/>
        </p:nvSpPr>
        <p:spPr>
          <a:xfrm rot="14398098">
            <a:off x="2077687" y="4428887"/>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00FF00">
                  <a:alpha val="62000"/>
                </a:srgbClr>
              </a:gs>
              <a:gs pos="42000">
                <a:srgbClr val="00FF00">
                  <a:alpha val="44000"/>
                </a:srgb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GB</a:t>
            </a:r>
          </a:p>
        </p:txBody>
      </p:sp>
      <p:grpSp>
        <p:nvGrpSpPr>
          <p:cNvPr id="14" name="Group 34">
            <a:extLst>
              <a:ext uri="{FF2B5EF4-FFF2-40B4-BE49-F238E27FC236}">
                <a16:creationId xmlns:a16="http://schemas.microsoft.com/office/drawing/2014/main" id="{25148EB3-3D0C-4BC0-B77D-E7D0AF2D7938}"/>
              </a:ext>
            </a:extLst>
          </p:cNvPr>
          <p:cNvGrpSpPr/>
          <p:nvPr/>
        </p:nvGrpSpPr>
        <p:grpSpPr>
          <a:xfrm>
            <a:off x="2949804" y="3220463"/>
            <a:ext cx="745094" cy="2842324"/>
            <a:chOff x="2374929" y="2180438"/>
            <a:chExt cx="745094" cy="2842324"/>
          </a:xfrm>
        </p:grpSpPr>
        <p:sp>
          <p:nvSpPr>
            <p:cNvPr id="15" name="Right Brace 32">
              <a:extLst>
                <a:ext uri="{FF2B5EF4-FFF2-40B4-BE49-F238E27FC236}">
                  <a16:creationId xmlns:a16="http://schemas.microsoft.com/office/drawing/2014/main" id="{4C313877-5567-4E4B-B13A-EBB5ECC5248E}"/>
                </a:ext>
              </a:extLst>
            </p:cNvPr>
            <p:cNvSpPr/>
            <p:nvPr/>
          </p:nvSpPr>
          <p:spPr>
            <a:xfrm flipH="1">
              <a:off x="2374929" y="2180438"/>
              <a:ext cx="368244" cy="1911983"/>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33">
              <a:extLst>
                <a:ext uri="{FF2B5EF4-FFF2-40B4-BE49-F238E27FC236}">
                  <a16:creationId xmlns:a16="http://schemas.microsoft.com/office/drawing/2014/main" id="{EEEC24BA-7A42-4983-AD6F-518919358D12}"/>
                </a:ext>
              </a:extLst>
            </p:cNvPr>
            <p:cNvSpPr/>
            <p:nvPr/>
          </p:nvSpPr>
          <p:spPr>
            <a:xfrm>
              <a:off x="2751779" y="4082604"/>
              <a:ext cx="368244" cy="940158"/>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7" name="Group 8">
            <a:extLst>
              <a:ext uri="{FF2B5EF4-FFF2-40B4-BE49-F238E27FC236}">
                <a16:creationId xmlns:a16="http://schemas.microsoft.com/office/drawing/2014/main" id="{83BF7982-117A-4872-A8B8-39595F916EEE}"/>
              </a:ext>
            </a:extLst>
          </p:cNvPr>
          <p:cNvGrpSpPr/>
          <p:nvPr/>
        </p:nvGrpSpPr>
        <p:grpSpPr>
          <a:xfrm>
            <a:off x="1640607" y="5132446"/>
            <a:ext cx="1648497" cy="953037"/>
            <a:chOff x="2704563" y="3915177"/>
            <a:chExt cx="1648497" cy="953037"/>
          </a:xfrm>
        </p:grpSpPr>
        <p:cxnSp>
          <p:nvCxnSpPr>
            <p:cNvPr id="18" name="Straight Connector 4">
              <a:extLst>
                <a:ext uri="{FF2B5EF4-FFF2-40B4-BE49-F238E27FC236}">
                  <a16:creationId xmlns:a16="http://schemas.microsoft.com/office/drawing/2014/main" id="{FC5AF326-AD64-46D0-B31A-61BBAED4E469}"/>
                </a:ext>
              </a:extLst>
            </p:cNvPr>
            <p:cNvCxnSpPr/>
            <p:nvPr/>
          </p:nvCxnSpPr>
          <p:spPr>
            <a:xfrm flipH="1">
              <a:off x="2704563" y="3928056"/>
              <a:ext cx="1648496" cy="940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6">
              <a:extLst>
                <a:ext uri="{FF2B5EF4-FFF2-40B4-BE49-F238E27FC236}">
                  <a16:creationId xmlns:a16="http://schemas.microsoft.com/office/drawing/2014/main" id="{98C30E8A-FC0B-4EFC-803E-119777C870A0}"/>
                </a:ext>
              </a:extLst>
            </p:cNvPr>
            <p:cNvCxnSpPr/>
            <p:nvPr/>
          </p:nvCxnSpPr>
          <p:spPr>
            <a:xfrm flipH="1">
              <a:off x="3940935" y="3915177"/>
              <a:ext cx="412125" cy="669702"/>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0A0CB2-9239-48F2-9872-31F4FE80FDB8}"/>
                  </a:ext>
                </a:extLst>
              </p:cNvPr>
              <p:cNvSpPr txBox="1"/>
              <p:nvPr/>
            </p:nvSpPr>
            <p:spPr>
              <a:xfrm>
                <a:off x="5538301" y="2759824"/>
                <a:ext cx="1940788" cy="460639"/>
              </a:xfrm>
              <a:prstGeom prst="rect">
                <a:avLst/>
              </a:prstGeom>
              <a:noFill/>
            </p:spPr>
            <p:txBody>
              <a:bodyPr wrap="none" lIns="0" tIns="0" rIns="0" bIns="0" rtlCol="0">
                <a:spAutoFit/>
              </a:bodyPr>
              <a:lstStyle/>
              <a:p>
                <a:r>
                  <a:rPr lang="en-US" sz="2000" dirty="0"/>
                  <a:t>Let, </a:t>
                </a:r>
                <a14:m>
                  <m:oMath xmlns:m="http://schemas.openxmlformats.org/officeDocument/2006/math">
                    <m:r>
                      <a:rPr lang="en-US" sz="2000" i="1">
                        <a:latin typeface="Cambria Math" panose="02040503050406030204" pitchFamily="18" charset="0"/>
                      </a:rPr>
                      <m:t>𝑊</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oMath>
                </a14:m>
                <a:endParaRPr lang="en-US" sz="2000" dirty="0"/>
              </a:p>
            </p:txBody>
          </p:sp>
        </mc:Choice>
        <mc:Fallback xmlns="">
          <p:sp>
            <p:nvSpPr>
              <p:cNvPr id="20" name="TextBox 19">
                <a:extLst>
                  <a:ext uri="{FF2B5EF4-FFF2-40B4-BE49-F238E27FC236}">
                    <a16:creationId xmlns:a16="http://schemas.microsoft.com/office/drawing/2014/main" id="{D40A0CB2-9239-48F2-9872-31F4FE80FDB8}"/>
                  </a:ext>
                </a:extLst>
              </p:cNvPr>
              <p:cNvSpPr txBox="1">
                <a:spLocks noRot="1" noChangeAspect="1" noMove="1" noResize="1" noEditPoints="1" noAdjustHandles="1" noChangeArrowheads="1" noChangeShapeType="1" noTextEdit="1"/>
              </p:cNvSpPr>
              <p:nvPr/>
            </p:nvSpPr>
            <p:spPr>
              <a:xfrm>
                <a:off x="5538301" y="2759824"/>
                <a:ext cx="1940788" cy="460639"/>
              </a:xfrm>
              <a:prstGeom prst="rect">
                <a:avLst/>
              </a:prstGeom>
              <a:blipFill>
                <a:blip r:embed="rId4"/>
                <a:stretch>
                  <a:fillRect l="-8176"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C0E5031-0F6C-4A72-B2E1-292EA6AAD9E0}"/>
                  </a:ext>
                </a:extLst>
              </p:cNvPr>
              <p:cNvSpPr txBox="1"/>
              <p:nvPr/>
            </p:nvSpPr>
            <p:spPr>
              <a:xfrm>
                <a:off x="8229329" y="2827700"/>
                <a:ext cx="14069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𝑔</m:t>
                          </m:r>
                          <m:r>
                            <a:rPr lang="en-US" sz="2000" i="1">
                              <a:latin typeface="Cambria Math" panose="02040503050406030204" pitchFamily="18" charset="0"/>
                            </a:rPr>
                            <m:t>,</m:t>
                          </m:r>
                          <m:r>
                            <a:rPr lang="en-US" sz="2000" i="1">
                              <a:latin typeface="Cambria Math" panose="02040503050406030204" pitchFamily="18" charset="0"/>
                            </a:rPr>
                            <m:t>𝑏</m:t>
                          </m:r>
                        </m:e>
                      </m:d>
                    </m:oMath>
                  </m:oMathPara>
                </a14:m>
                <a:endParaRPr lang="en-US" sz="2000" dirty="0"/>
              </a:p>
            </p:txBody>
          </p:sp>
        </mc:Choice>
        <mc:Fallback xmlns="">
          <p:sp>
            <p:nvSpPr>
              <p:cNvPr id="21" name="TextBox 20">
                <a:extLst>
                  <a:ext uri="{FF2B5EF4-FFF2-40B4-BE49-F238E27FC236}">
                    <a16:creationId xmlns:a16="http://schemas.microsoft.com/office/drawing/2014/main" id="{3C0E5031-0F6C-4A72-B2E1-292EA6AAD9E0}"/>
                  </a:ext>
                </a:extLst>
              </p:cNvPr>
              <p:cNvSpPr txBox="1">
                <a:spLocks noRot="1" noChangeAspect="1" noMove="1" noResize="1" noEditPoints="1" noAdjustHandles="1" noChangeArrowheads="1" noChangeShapeType="1" noTextEdit="1"/>
              </p:cNvSpPr>
              <p:nvPr/>
            </p:nvSpPr>
            <p:spPr>
              <a:xfrm>
                <a:off x="8229329" y="2827700"/>
                <a:ext cx="1406988" cy="307777"/>
              </a:xfrm>
              <a:prstGeom prst="rect">
                <a:avLst/>
              </a:prstGeom>
              <a:blipFill>
                <a:blip r:embed="rId5"/>
                <a:stretch>
                  <a:fillRect l="-3463"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55A96C-3AB0-494F-AAB5-0F8477D3E1BC}"/>
                  </a:ext>
                </a:extLst>
              </p:cNvPr>
              <p:cNvSpPr txBox="1"/>
              <p:nvPr/>
            </p:nvSpPr>
            <p:spPr>
              <a:xfrm>
                <a:off x="6424860" y="3414115"/>
                <a:ext cx="2630785"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0</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r>
                            <a:rPr lang="en-US" sz="2000" i="1">
                              <a:latin typeface="Cambria Math" panose="02040503050406030204" pitchFamily="18" charset="0"/>
                            </a:rPr>
                            <m:t>𝐼</m:t>
                          </m:r>
                        </m:den>
                      </m:f>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𝐺</m:t>
                          </m:r>
                        </m:num>
                        <m:den>
                          <m:r>
                            <a:rPr lang="en-US" sz="2000" i="1">
                              <a:latin typeface="Cambria Math" panose="02040503050406030204" pitchFamily="18" charset="0"/>
                            </a:rPr>
                            <m:t>𝐼</m:t>
                          </m:r>
                        </m:den>
                      </m:f>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m:t>
                          </m:r>
                        </m:num>
                        <m:den>
                          <m:r>
                            <a:rPr lang="en-US" sz="2000" i="1">
                              <a:latin typeface="Cambria Math" panose="02040503050406030204" pitchFamily="18" charset="0"/>
                            </a:rPr>
                            <m:t>𝐼</m:t>
                          </m:r>
                        </m:den>
                      </m:f>
                    </m:oMath>
                  </m:oMathPara>
                </a14:m>
                <a:endParaRPr lang="en-US" sz="2000" dirty="0"/>
              </a:p>
            </p:txBody>
          </p:sp>
        </mc:Choice>
        <mc:Fallback xmlns="">
          <p:sp>
            <p:nvSpPr>
              <p:cNvPr id="22" name="TextBox 21">
                <a:extLst>
                  <a:ext uri="{FF2B5EF4-FFF2-40B4-BE49-F238E27FC236}">
                    <a16:creationId xmlns:a16="http://schemas.microsoft.com/office/drawing/2014/main" id="{BC55A96C-3AB0-494F-AAB5-0F8477D3E1BC}"/>
                  </a:ext>
                </a:extLst>
              </p:cNvPr>
              <p:cNvSpPr txBox="1">
                <a:spLocks noRot="1" noChangeAspect="1" noMove="1" noResize="1" noEditPoints="1" noAdjustHandles="1" noChangeArrowheads="1" noChangeShapeType="1" noTextEdit="1"/>
              </p:cNvSpPr>
              <p:nvPr/>
            </p:nvSpPr>
            <p:spPr>
              <a:xfrm>
                <a:off x="6424860" y="3414115"/>
                <a:ext cx="2630785" cy="5761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60B3AD-9B5F-4ED1-BF4F-68C8A8946D0D}"/>
                  </a:ext>
                </a:extLst>
              </p:cNvPr>
              <p:cNvSpPr txBox="1"/>
              <p:nvPr/>
            </p:nvSpPr>
            <p:spPr>
              <a:xfrm>
                <a:off x="6095848" y="4107662"/>
                <a:ext cx="2406428" cy="307777"/>
              </a:xfrm>
              <a:prstGeom prst="rect">
                <a:avLst/>
              </a:prstGeom>
              <a:noFill/>
            </p:spPr>
            <p:txBody>
              <a:bodyPr wrap="none" lIns="0" tIns="0" rIns="0" bIns="0"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𝑅</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𝑄</m:t>
                        </m:r>
                      </m:e>
                      <m:sub>
                        <m:r>
                          <a:rPr lang="en-US" sz="2000" i="1">
                            <a:latin typeface="Cambria Math" panose="02040503050406030204" pitchFamily="18" charset="0"/>
                            <a:ea typeface="Cambria Math" panose="02040503050406030204" pitchFamily="18" charset="0"/>
                          </a:rPr>
                          <m:t>𝑅</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𝐺</m:t>
                        </m:r>
                      </m:sub>
                    </m:sSub>
                  </m:oMath>
                </a14:m>
                <a:r>
                  <a:rPr lang="en-US" sz="2000" dirty="0"/>
                  <a:t> has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oMath>
                </a14:m>
                <a:endParaRPr lang="en-US" sz="2000" dirty="0"/>
              </a:p>
            </p:txBody>
          </p:sp>
        </mc:Choice>
        <mc:Fallback xmlns="">
          <p:sp>
            <p:nvSpPr>
              <p:cNvPr id="23" name="TextBox 22">
                <a:extLst>
                  <a:ext uri="{FF2B5EF4-FFF2-40B4-BE49-F238E27FC236}">
                    <a16:creationId xmlns:a16="http://schemas.microsoft.com/office/drawing/2014/main" id="{F960B3AD-9B5F-4ED1-BF4F-68C8A8946D0D}"/>
                  </a:ext>
                </a:extLst>
              </p:cNvPr>
              <p:cNvSpPr txBox="1">
                <a:spLocks noRot="1" noChangeAspect="1" noMove="1" noResize="1" noEditPoints="1" noAdjustHandles="1" noChangeArrowheads="1" noChangeShapeType="1" noTextEdit="1"/>
              </p:cNvSpPr>
              <p:nvPr/>
            </p:nvSpPr>
            <p:spPr>
              <a:xfrm>
                <a:off x="6095848" y="4107662"/>
                <a:ext cx="2406428" cy="307777"/>
              </a:xfrm>
              <a:prstGeom prst="rect">
                <a:avLst/>
              </a:prstGeom>
              <a:blipFill>
                <a:blip r:embed="rId7"/>
                <a:stretch>
                  <a:fillRect l="-3797" t="-26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1D4305-AB89-4931-9222-024626201D3C}"/>
                  </a:ext>
                </a:extLst>
              </p:cNvPr>
              <p:cNvSpPr txBox="1"/>
              <p:nvPr/>
            </p:nvSpPr>
            <p:spPr>
              <a:xfrm>
                <a:off x="6095848" y="4620059"/>
                <a:ext cx="2392193" cy="307777"/>
              </a:xfrm>
              <a:prstGeom prst="rect">
                <a:avLst/>
              </a:prstGeom>
              <a:noFill/>
            </p:spPr>
            <p:txBody>
              <a:bodyPr wrap="none" lIns="0" tIns="0" rIns="0" bIns="0"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𝑅</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𝑄</m:t>
                        </m:r>
                      </m:e>
                      <m:sub>
                        <m:r>
                          <a:rPr lang="en-US" sz="2000" i="1">
                            <a:latin typeface="Cambria Math" panose="02040503050406030204" pitchFamily="18" charset="0"/>
                            <a:ea typeface="Cambria Math" panose="02040503050406030204" pitchFamily="18" charset="0"/>
                          </a:rPr>
                          <m:t>𝑅</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𝐵</m:t>
                        </m:r>
                      </m:sub>
                    </m:sSub>
                  </m:oMath>
                </a14:m>
                <a:r>
                  <a:rPr lang="en-US" sz="2000" dirty="0"/>
                  <a:t> has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oMath>
                </a14:m>
                <a:endParaRPr lang="en-US" sz="2000" dirty="0"/>
              </a:p>
            </p:txBody>
          </p:sp>
        </mc:Choice>
        <mc:Fallback xmlns="">
          <p:sp>
            <p:nvSpPr>
              <p:cNvPr id="24" name="TextBox 23">
                <a:extLst>
                  <a:ext uri="{FF2B5EF4-FFF2-40B4-BE49-F238E27FC236}">
                    <a16:creationId xmlns:a16="http://schemas.microsoft.com/office/drawing/2014/main" id="{E21D4305-AB89-4931-9222-024626201D3C}"/>
                  </a:ext>
                </a:extLst>
              </p:cNvPr>
              <p:cNvSpPr txBox="1">
                <a:spLocks noRot="1" noChangeAspect="1" noMove="1" noResize="1" noEditPoints="1" noAdjustHandles="1" noChangeArrowheads="1" noChangeShapeType="1" noTextEdit="1"/>
              </p:cNvSpPr>
              <p:nvPr/>
            </p:nvSpPr>
            <p:spPr>
              <a:xfrm>
                <a:off x="6095848" y="4620059"/>
                <a:ext cx="2392193" cy="307777"/>
              </a:xfrm>
              <a:prstGeom prst="rect">
                <a:avLst/>
              </a:prstGeom>
              <a:blipFill>
                <a:blip r:embed="rId8"/>
                <a:stretch>
                  <a:fillRect l="-3827" t="-26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6">
                <a:extLst>
                  <a:ext uri="{FF2B5EF4-FFF2-40B4-BE49-F238E27FC236}">
                    <a16:creationId xmlns:a16="http://schemas.microsoft.com/office/drawing/2014/main" id="{83B3C0B7-6A25-4457-A686-062DDDFF7F85}"/>
                  </a:ext>
                </a:extLst>
              </p:cNvPr>
              <p:cNvSpPr/>
              <p:nvPr/>
            </p:nvSpPr>
            <p:spPr>
              <a:xfrm>
                <a:off x="6024756" y="4948695"/>
                <a:ext cx="4384290" cy="707886"/>
              </a:xfrm>
              <a:prstGeom prst="rect">
                <a:avLst/>
              </a:prstGeom>
            </p:spPr>
            <p:txBody>
              <a:bodyPr wrap="square">
                <a:spAutoFit/>
              </a:bodyPr>
              <a:lstStyle/>
              <a:p>
                <a:r>
                  <a:rPr lang="en-GB" sz="2000" dirty="0">
                    <a:solidFill>
                      <a:srgbClr val="000000"/>
                    </a:solidFill>
                    <a:latin typeface="+mj-lt"/>
                  </a:rPr>
                  <a:t>Line </a:t>
                </a: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GB" sz="2000" i="1" dirty="0">
                            <a:solidFill>
                              <a:srgbClr val="000000"/>
                            </a:solidFill>
                            <a:latin typeface="Cambria Math" panose="02040503050406030204" pitchFamily="18" charset="0"/>
                          </a:rPr>
                          <m:t>𝑃</m:t>
                        </m:r>
                      </m:e>
                      <m:sub>
                        <m:r>
                          <a:rPr lang="en-GB" sz="2000" i="1" dirty="0">
                            <a:solidFill>
                              <a:srgbClr val="000000"/>
                            </a:solidFill>
                            <a:latin typeface="Cambria Math" panose="02040503050406030204" pitchFamily="18" charset="0"/>
                          </a:rPr>
                          <m:t>𝑅</m:t>
                        </m:r>
                      </m:sub>
                    </m:sSub>
                    <m:sSub>
                      <m:sSubPr>
                        <m:ctrlPr>
                          <a:rPr lang="en-US" sz="2000" i="1" dirty="0">
                            <a:solidFill>
                              <a:srgbClr val="000000"/>
                            </a:solidFill>
                            <a:latin typeface="Cambria Math" panose="02040503050406030204" pitchFamily="18" charset="0"/>
                          </a:rPr>
                        </m:ctrlPr>
                      </m:sSubPr>
                      <m:e>
                        <m:r>
                          <a:rPr lang="en-GB" sz="2000" i="1" dirty="0">
                            <a:solidFill>
                              <a:srgbClr val="000000"/>
                            </a:solidFill>
                            <a:latin typeface="Cambria Math" panose="02040503050406030204" pitchFamily="18" charset="0"/>
                          </a:rPr>
                          <m:t>𝑄</m:t>
                        </m:r>
                      </m:e>
                      <m:sub>
                        <m:r>
                          <a:rPr lang="en-GB" sz="2000" i="1" dirty="0">
                            <a:solidFill>
                              <a:srgbClr val="000000"/>
                            </a:solidFill>
                            <a:latin typeface="Cambria Math" panose="02040503050406030204" pitchFamily="18" charset="0"/>
                          </a:rPr>
                          <m:t>𝑅</m:t>
                        </m:r>
                      </m:sub>
                    </m:sSub>
                  </m:oMath>
                </a14:m>
                <a:r>
                  <a:rPr lang="en-GB" sz="2000" i="1" dirty="0">
                    <a:solidFill>
                      <a:srgbClr val="000000"/>
                    </a:solidFill>
                    <a:latin typeface="+mj-lt"/>
                  </a:rPr>
                  <a:t> </a:t>
                </a:r>
                <a:r>
                  <a:rPr lang="en-GB" sz="2000" b="1" i="1" dirty="0">
                    <a:solidFill>
                      <a:srgbClr val="0000FF"/>
                    </a:solidFill>
                    <a:latin typeface="+mj-lt"/>
                  </a:rPr>
                  <a:t>separates</a:t>
                </a:r>
                <a:r>
                  <a:rPr lang="en-GB" sz="2000" i="1" dirty="0">
                    <a:solidFill>
                      <a:srgbClr val="000000"/>
                    </a:solidFill>
                    <a:latin typeface="+mj-lt"/>
                  </a:rPr>
                  <a:t>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oMath>
                </a14:m>
                <a:r>
                  <a:rPr lang="en-GB" sz="2000" i="1" dirty="0">
                    <a:solidFill>
                      <a:srgbClr val="000000"/>
                    </a:solidFill>
                    <a:latin typeface="+mj-lt"/>
                  </a:rPr>
                  <a:t>, region from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oMath>
                </a14:m>
                <a:r>
                  <a:rPr lang="en-GB" sz="2000" i="1" dirty="0">
                    <a:solidFill>
                      <a:srgbClr val="000000"/>
                    </a:solidFill>
                    <a:latin typeface="+mj-lt"/>
                  </a:rPr>
                  <a:t> region. </a:t>
                </a:r>
                <a:endParaRPr lang="en-US" sz="2000" dirty="0">
                  <a:latin typeface="+mj-lt"/>
                </a:endParaRPr>
              </a:p>
            </p:txBody>
          </p:sp>
        </mc:Choice>
        <mc:Fallback xmlns="">
          <p:sp>
            <p:nvSpPr>
              <p:cNvPr id="25" name="Rectangle 26">
                <a:extLst>
                  <a:ext uri="{FF2B5EF4-FFF2-40B4-BE49-F238E27FC236}">
                    <a16:creationId xmlns:a16="http://schemas.microsoft.com/office/drawing/2014/main" id="{83B3C0B7-6A25-4457-A686-062DDDFF7F85}"/>
                  </a:ext>
                </a:extLst>
              </p:cNvPr>
              <p:cNvSpPr>
                <a:spLocks noRot="1" noChangeAspect="1" noMove="1" noResize="1" noEditPoints="1" noAdjustHandles="1" noChangeArrowheads="1" noChangeShapeType="1" noTextEdit="1"/>
              </p:cNvSpPr>
              <p:nvPr/>
            </p:nvSpPr>
            <p:spPr>
              <a:xfrm>
                <a:off x="6024756" y="4948695"/>
                <a:ext cx="4384290" cy="707886"/>
              </a:xfrm>
              <a:prstGeom prst="rect">
                <a:avLst/>
              </a:prstGeom>
              <a:blipFill>
                <a:blip r:embed="rId9"/>
                <a:stretch>
                  <a:fillRect l="-1389" t="-5172" r="-1111"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BA9C17-F544-41F3-B428-3B24566927B2}"/>
                  </a:ext>
                </a:extLst>
              </p:cNvPr>
              <p:cNvSpPr txBox="1"/>
              <p:nvPr/>
            </p:nvSpPr>
            <p:spPr>
              <a:xfrm>
                <a:off x="6376425" y="5656581"/>
                <a:ext cx="4068743" cy="647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e>
                      </m:d>
                      <m:r>
                        <a:rPr lang="en-US" sz="2000" i="1">
                          <a:latin typeface="Cambria Math" panose="02040503050406030204" pitchFamily="18" charset="0"/>
                        </a:rPr>
                        <m:t> </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𝑖</m:t>
                                  </m:r>
                                </m:sub>
                              </m:sSub>
                            </m:e>
                          </m:d>
                        </m:num>
                        <m:den>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e>
                          </m:d>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𝑖</m:t>
                                  </m:r>
                                </m:sub>
                              </m:sSub>
                            </m:e>
                          </m:d>
                        </m:num>
                        <m:den>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𝑖</m:t>
                                  </m:r>
                                </m:sub>
                              </m:sSub>
                            </m:e>
                          </m:d>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3</m:t>
                          </m:r>
                        </m:den>
                      </m:f>
                    </m:oMath>
                  </m:oMathPara>
                </a14:m>
                <a:endParaRPr lang="en-US" sz="2000" dirty="0"/>
              </a:p>
            </p:txBody>
          </p:sp>
        </mc:Choice>
        <mc:Fallback xmlns="">
          <p:sp>
            <p:nvSpPr>
              <p:cNvPr id="26" name="TextBox 25">
                <a:extLst>
                  <a:ext uri="{FF2B5EF4-FFF2-40B4-BE49-F238E27FC236}">
                    <a16:creationId xmlns:a16="http://schemas.microsoft.com/office/drawing/2014/main" id="{11BA9C17-F544-41F3-B428-3B24566927B2}"/>
                  </a:ext>
                </a:extLst>
              </p:cNvPr>
              <p:cNvSpPr txBox="1">
                <a:spLocks noRot="1" noChangeAspect="1" noMove="1" noResize="1" noEditPoints="1" noAdjustHandles="1" noChangeArrowheads="1" noChangeShapeType="1" noTextEdit="1"/>
              </p:cNvSpPr>
              <p:nvPr/>
            </p:nvSpPr>
            <p:spPr>
              <a:xfrm>
                <a:off x="6376425" y="5656581"/>
                <a:ext cx="4068743" cy="64703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14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2" presetClass="entr" presetSubtype="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2" grpId="0" animBg="1"/>
      <p:bldP spid="13" grpId="0" animBg="1"/>
      <p:bldP spid="20" grpId="0"/>
      <p:bldP spid="21" grpId="0"/>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Παράδειγμα (έγχρωμη εικόνα) </a:t>
            </a:r>
            <a:endParaRPr lang="en-US" sz="4000" dirty="0">
              <a:solidFill>
                <a:srgbClr val="FFFFFF"/>
              </a:solidFill>
            </a:endParaRPr>
          </a:p>
        </p:txBody>
      </p:sp>
      <p:pic>
        <p:nvPicPr>
          <p:cNvPr id="6" name="Picture 5">
            <a:extLst>
              <a:ext uri="{FF2B5EF4-FFF2-40B4-BE49-F238E27FC236}">
                <a16:creationId xmlns:a16="http://schemas.microsoft.com/office/drawing/2014/main" id="{94077C05-E574-45DA-9E46-0A41185B0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2753936"/>
            <a:ext cx="4817749" cy="40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85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Calculation of Hue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8E4504-209E-4BBD-B272-AD8A6E7D65FE}"/>
                  </a:ext>
                </a:extLst>
              </p:cNvPr>
              <p:cNvSpPr txBox="1"/>
              <p:nvPr/>
            </p:nvSpPr>
            <p:spPr>
              <a:xfrm>
                <a:off x="7255487" y="2399228"/>
                <a:ext cx="16966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𝐻</m:t>
                      </m:r>
                      <m:r>
                        <a:rPr lang="en-US" sz="2000" i="1">
                          <a:latin typeface="Cambria Math" panose="02040503050406030204" pitchFamily="18" charset="0"/>
                        </a:rPr>
                        <m:t>≤180°</m:t>
                      </m:r>
                    </m:oMath>
                  </m:oMathPara>
                </a14:m>
                <a:endParaRPr lang="en-US" sz="2000" dirty="0"/>
              </a:p>
            </p:txBody>
          </p:sp>
        </mc:Choice>
        <mc:Fallback xmlns="">
          <p:sp>
            <p:nvSpPr>
              <p:cNvPr id="9" name="TextBox 8">
                <a:extLst>
                  <a:ext uri="{FF2B5EF4-FFF2-40B4-BE49-F238E27FC236}">
                    <a16:creationId xmlns:a16="http://schemas.microsoft.com/office/drawing/2014/main" id="{398E4504-209E-4BBD-B272-AD8A6E7D65FE}"/>
                  </a:ext>
                </a:extLst>
              </p:cNvPr>
              <p:cNvSpPr txBox="1">
                <a:spLocks noRot="1" noChangeAspect="1" noMove="1" noResize="1" noEditPoints="1" noAdjustHandles="1" noChangeArrowheads="1" noChangeShapeType="1" noTextEdit="1"/>
              </p:cNvSpPr>
              <p:nvPr/>
            </p:nvSpPr>
            <p:spPr>
              <a:xfrm>
                <a:off x="7255487" y="2399228"/>
                <a:ext cx="1696683" cy="307777"/>
              </a:xfrm>
              <a:prstGeom prst="rect">
                <a:avLst/>
              </a:prstGeom>
              <a:blipFill>
                <a:blip r:embed="rId3"/>
                <a:stretch>
                  <a:fillRect l="-2509" r="-2509"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8C73EE-64EC-4B5A-ACED-4A52586F6BFB}"/>
                  </a:ext>
                </a:extLst>
              </p:cNvPr>
              <p:cNvSpPr txBox="1"/>
              <p:nvPr/>
            </p:nvSpPr>
            <p:spPr>
              <a:xfrm>
                <a:off x="5430435" y="2928476"/>
                <a:ext cx="50032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i="1">
                          <a:latin typeface="Cambria Math" panose="02040503050406030204" pitchFamily="18" charset="0"/>
                        </a:rPr>
                        <m:t>.</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𝐻</m:t>
                          </m:r>
                        </m:e>
                      </m:func>
                    </m:oMath>
                  </m:oMathPara>
                </a14:m>
                <a:endParaRPr lang="en-US" sz="2000" dirty="0"/>
              </a:p>
            </p:txBody>
          </p:sp>
        </mc:Choice>
        <mc:Fallback xmlns="">
          <p:sp>
            <p:nvSpPr>
              <p:cNvPr id="11" name="TextBox 10">
                <a:extLst>
                  <a:ext uri="{FF2B5EF4-FFF2-40B4-BE49-F238E27FC236}">
                    <a16:creationId xmlns:a16="http://schemas.microsoft.com/office/drawing/2014/main" id="{B68C73EE-64EC-4B5A-ACED-4A52586F6BFB}"/>
                  </a:ext>
                </a:extLst>
              </p:cNvPr>
              <p:cNvSpPr txBox="1">
                <a:spLocks noRot="1" noChangeAspect="1" noMove="1" noResize="1" noEditPoints="1" noAdjustHandles="1" noChangeArrowheads="1" noChangeShapeType="1" noTextEdit="1"/>
              </p:cNvSpPr>
              <p:nvPr/>
            </p:nvSpPr>
            <p:spPr>
              <a:xfrm>
                <a:off x="5430435" y="2928476"/>
                <a:ext cx="5003293" cy="307777"/>
              </a:xfrm>
              <a:prstGeom prst="rect">
                <a:avLst/>
              </a:prstGeom>
              <a:blipFill>
                <a:blip r:embed="rId4"/>
                <a:stretch>
                  <a:fillRect t="-37255"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29">
                <a:extLst>
                  <a:ext uri="{FF2B5EF4-FFF2-40B4-BE49-F238E27FC236}">
                    <a16:creationId xmlns:a16="http://schemas.microsoft.com/office/drawing/2014/main" id="{293727E3-5628-4072-82E0-1771740C0925}"/>
                  </a:ext>
                </a:extLst>
              </p:cNvPr>
              <p:cNvSpPr/>
              <p:nvPr/>
            </p:nvSpPr>
            <p:spPr>
              <a:xfrm>
                <a:off x="8361409" y="3349248"/>
                <a:ext cx="1814215" cy="400110"/>
              </a:xfrm>
              <a:prstGeom prst="rect">
                <a:avLst/>
              </a:prstGeom>
            </p:spPr>
            <p:txBody>
              <a:bodyPr wrap="none">
                <a:spAutoFit/>
              </a:bodyPr>
              <a:lstStyle/>
              <a:p>
                <a:r>
                  <a:rPr lang="en-US" sz="2000" dirty="0"/>
                  <a:t>Where, </a:t>
                </a:r>
                <a14:m>
                  <m:oMath xmlns:m="http://schemas.openxmlformats.org/officeDocument/2006/math">
                    <m:r>
                      <a:rPr lang="en-US" sz="2000" i="1">
                        <a:latin typeface="Cambria Math" panose="02040503050406030204" pitchFamily="18" charset="0"/>
                      </a:rPr>
                      <m:t>𝐻</m:t>
                    </m:r>
                  </m:oMath>
                </a14:m>
                <a:r>
                  <a:rPr lang="en-US" sz="2000" dirty="0"/>
                  <a:t>= Hue</a:t>
                </a:r>
              </a:p>
            </p:txBody>
          </p:sp>
        </mc:Choice>
        <mc:Fallback xmlns="">
          <p:sp>
            <p:nvSpPr>
              <p:cNvPr id="12" name="Rectangle 29">
                <a:extLst>
                  <a:ext uri="{FF2B5EF4-FFF2-40B4-BE49-F238E27FC236}">
                    <a16:creationId xmlns:a16="http://schemas.microsoft.com/office/drawing/2014/main" id="{293727E3-5628-4072-82E0-1771740C0925}"/>
                  </a:ext>
                </a:extLst>
              </p:cNvPr>
              <p:cNvSpPr>
                <a:spLocks noRot="1" noChangeAspect="1" noMove="1" noResize="1" noEditPoints="1" noAdjustHandles="1" noChangeArrowheads="1" noChangeShapeType="1" noTextEdit="1"/>
              </p:cNvSpPr>
              <p:nvPr/>
            </p:nvSpPr>
            <p:spPr>
              <a:xfrm>
                <a:off x="8361409" y="3349248"/>
                <a:ext cx="1814215" cy="400110"/>
              </a:xfrm>
              <a:prstGeom prst="rect">
                <a:avLst/>
              </a:prstGeom>
              <a:blipFill>
                <a:blip r:embed="rId5"/>
                <a:stretch>
                  <a:fillRect l="-3704" t="-7576" r="-2694"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30">
                <a:extLst>
                  <a:ext uri="{FF2B5EF4-FFF2-40B4-BE49-F238E27FC236}">
                    <a16:creationId xmlns:a16="http://schemas.microsoft.com/office/drawing/2014/main" id="{3189CF5B-F867-4136-84E7-3DB474A41CA8}"/>
                  </a:ext>
                </a:extLst>
              </p:cNvPr>
              <p:cNvSpPr/>
              <p:nvPr/>
            </p:nvSpPr>
            <p:spPr>
              <a:xfrm>
                <a:off x="5303830" y="3862353"/>
                <a:ext cx="5599995" cy="963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𝑔</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e>
                                <m:sup>
                                  <m:r>
                                    <a:rPr lang="en-US" sz="2000" i="1">
                                      <a:latin typeface="Cambria Math" panose="02040503050406030204" pitchFamily="18" charset="0"/>
                                    </a:rPr>
                                    <m:t>2</m:t>
                                  </m:r>
                                </m:sup>
                              </m:sSup>
                            </m:e>
                          </m:d>
                        </m:e>
                        <m:sup>
                          <m:r>
                            <a:rPr lang="en-US" sz="2000" i="1">
                              <a:latin typeface="Cambria Math" panose="02040503050406030204" pitchFamily="18" charset="0"/>
                            </a:rPr>
                            <m:t>0.5</m:t>
                          </m:r>
                        </m:sup>
                      </m:sSup>
                    </m:oMath>
                  </m:oMathPara>
                </a14:m>
                <a:endParaRPr lang="en-US" sz="2000" dirty="0"/>
              </a:p>
            </p:txBody>
          </p:sp>
        </mc:Choice>
        <mc:Fallback xmlns="">
          <p:sp>
            <p:nvSpPr>
              <p:cNvPr id="13" name="Rectangle 30">
                <a:extLst>
                  <a:ext uri="{FF2B5EF4-FFF2-40B4-BE49-F238E27FC236}">
                    <a16:creationId xmlns:a16="http://schemas.microsoft.com/office/drawing/2014/main" id="{3189CF5B-F867-4136-84E7-3DB474A41CA8}"/>
                  </a:ext>
                </a:extLst>
              </p:cNvPr>
              <p:cNvSpPr>
                <a:spLocks noRot="1" noChangeAspect="1" noMove="1" noResize="1" noEditPoints="1" noAdjustHandles="1" noChangeArrowheads="1" noChangeShapeType="1" noTextEdit="1"/>
              </p:cNvSpPr>
              <p:nvPr/>
            </p:nvSpPr>
            <p:spPr>
              <a:xfrm>
                <a:off x="5303830" y="3862353"/>
                <a:ext cx="5599995" cy="9632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31">
                <a:extLst>
                  <a:ext uri="{FF2B5EF4-FFF2-40B4-BE49-F238E27FC236}">
                    <a16:creationId xmlns:a16="http://schemas.microsoft.com/office/drawing/2014/main" id="{7DA84B18-9BF8-49AB-B2F0-EB1EC67B8152}"/>
                  </a:ext>
                </a:extLst>
              </p:cNvPr>
              <p:cNvSpPr/>
              <p:nvPr/>
            </p:nvSpPr>
            <p:spPr>
              <a:xfrm>
                <a:off x="5012660" y="5175942"/>
                <a:ext cx="5838842" cy="9637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1" i="1">
                              <a:latin typeface="Cambria Math" panose="02040503050406030204" pitchFamily="18" charset="0"/>
                            </a:rPr>
                          </m:ctrlPr>
                        </m:d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𝒑</m:t>
                              </m:r>
                            </m:e>
                          </m:acc>
                          <m:r>
                            <a:rPr lang="en-US" sz="2000" b="1"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𝒘</m:t>
                              </m:r>
                            </m:e>
                          </m:acc>
                        </m:e>
                      </m:d>
                      <m:r>
                        <a:rPr lang="en-US" sz="2000" b="1" i="1">
                          <a:latin typeface="Cambria Math" panose="02040503050406030204" pitchFamily="18" charset="0"/>
                        </a:rPr>
                        <m:t>=</m:t>
                      </m:r>
                      <m:sSup>
                        <m:sSupPr>
                          <m:ctrlPr>
                            <a:rPr lang="en-US" sz="2000" b="1" i="1">
                              <a:latin typeface="Cambria Math" panose="02040503050406030204" pitchFamily="18" charset="0"/>
                            </a:rPr>
                          </m:ctrlPr>
                        </m:sSupPr>
                        <m:e>
                          <m:d>
                            <m:dPr>
                              <m:begChr m:val="["/>
                              <m:endChr m:val="]"/>
                              <m:ctrlPr>
                                <a:rPr lang="en-US" sz="2000" b="1" i="1">
                                  <a:latin typeface="Cambria Math" panose="02040503050406030204" pitchFamily="18" charset="0"/>
                                </a:rPr>
                              </m:ctrlPr>
                            </m:dPr>
                            <m:e>
                              <m:f>
                                <m:fPr>
                                  <m:ctrlPr>
                                    <a:rPr lang="en-US" sz="2000" b="1" i="1">
                                      <a:latin typeface="Cambria Math" panose="02040503050406030204" pitchFamily="18" charset="0"/>
                                    </a:rPr>
                                  </m:ctrlPr>
                                </m:fPr>
                                <m:num>
                                  <m:r>
                                    <a:rPr lang="en-US" sz="2000" b="1" i="1">
                                      <a:latin typeface="Cambria Math" panose="02040503050406030204" pitchFamily="18" charset="0"/>
                                    </a:rPr>
                                    <m:t>𝟗</m:t>
                                  </m:r>
                                  <m:d>
                                    <m:dPr>
                                      <m:ctrlPr>
                                        <a:rPr lang="en-US" sz="2000" b="1"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𝟐</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𝑮</m:t>
                                          </m:r>
                                        </m:e>
                                        <m:sup>
                                          <m:r>
                                            <a:rPr lang="en-US" sz="2000" b="1" i="1">
                                              <a:latin typeface="Cambria Math" panose="02040503050406030204" pitchFamily="18" charset="0"/>
                                            </a:rPr>
                                            <m:t>𝟐</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𝑩</m:t>
                                          </m:r>
                                        </m:e>
                                        <m:sup>
                                          <m:r>
                                            <a:rPr lang="en-US" sz="2000" b="1" i="1">
                                              <a:latin typeface="Cambria Math" panose="02040503050406030204" pitchFamily="18" charset="0"/>
                                            </a:rPr>
                                            <m:t>𝟐</m:t>
                                          </m:r>
                                        </m:sup>
                                      </m:sSup>
                                    </m:e>
                                  </m:d>
                                  <m:r>
                                    <a:rPr lang="en-US" sz="2000" b="1" i="1">
                                      <a:latin typeface="Cambria Math" panose="02040503050406030204" pitchFamily="18" charset="0"/>
                                    </a:rPr>
                                    <m:t>−</m:t>
                                  </m:r>
                                  <m:r>
                                    <a:rPr lang="en-US" sz="2000" b="1" i="1">
                                      <a:latin typeface="Cambria Math" panose="02040503050406030204" pitchFamily="18" charset="0"/>
                                    </a:rPr>
                                    <m:t>𝟑</m:t>
                                  </m:r>
                                  <m:sSup>
                                    <m:sSupPr>
                                      <m:ctrlPr>
                                        <a:rPr lang="en-US" sz="2000" b="1" i="1">
                                          <a:latin typeface="Cambria Math" panose="02040503050406030204" pitchFamily="18" charset="0"/>
                                        </a:rPr>
                                      </m:ctrlPr>
                                    </m:sSupPr>
                                    <m:e>
                                      <m:d>
                                        <m:dPr>
                                          <m:ctrlPr>
                                            <a:rPr lang="en-US" sz="2000" b="1" i="1">
                                              <a:latin typeface="Cambria Math" panose="02040503050406030204" pitchFamily="18" charset="0"/>
                                            </a:rPr>
                                          </m:ctrlPr>
                                        </m:dPr>
                                        <m:e>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e>
                                      </m:d>
                                    </m:e>
                                    <m:sup>
                                      <m:r>
                                        <a:rPr lang="en-US" sz="2000" b="1" i="1">
                                          <a:latin typeface="Cambria Math" panose="02040503050406030204" pitchFamily="18" charset="0"/>
                                        </a:rPr>
                                        <m:t>𝟐</m:t>
                                      </m:r>
                                    </m:sup>
                                  </m:sSup>
                                </m:num>
                                <m:den>
                                  <m:r>
                                    <a:rPr lang="en-US" sz="2000" b="1" i="1">
                                      <a:latin typeface="Cambria Math" panose="02040503050406030204" pitchFamily="18" charset="0"/>
                                    </a:rPr>
                                    <m:t>𝟗</m:t>
                                  </m:r>
                                  <m:sSup>
                                    <m:sSupPr>
                                      <m:ctrlPr>
                                        <a:rPr lang="en-US" sz="2000" b="1" i="1">
                                          <a:latin typeface="Cambria Math" panose="02040503050406030204" pitchFamily="18" charset="0"/>
                                        </a:rPr>
                                      </m:ctrlPr>
                                    </m:sSupPr>
                                    <m:e>
                                      <m:d>
                                        <m:dPr>
                                          <m:ctrlPr>
                                            <a:rPr lang="en-US" sz="2000" b="1" i="1">
                                              <a:latin typeface="Cambria Math" panose="02040503050406030204" pitchFamily="18" charset="0"/>
                                            </a:rPr>
                                          </m:ctrlPr>
                                        </m:dPr>
                                        <m:e>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e>
                                      </m:d>
                                    </m:e>
                                    <m:sup>
                                      <m:r>
                                        <a:rPr lang="en-US" sz="2000" b="1" i="1">
                                          <a:latin typeface="Cambria Math" panose="02040503050406030204" pitchFamily="18" charset="0"/>
                                        </a:rPr>
                                        <m:t>𝟐</m:t>
                                      </m:r>
                                    </m:sup>
                                  </m:sSup>
                                </m:den>
                              </m:f>
                            </m:e>
                          </m:d>
                        </m:e>
                        <m:sup>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𝟓</m:t>
                          </m:r>
                        </m:sup>
                      </m:sSup>
                    </m:oMath>
                  </m:oMathPara>
                </a14:m>
                <a:endParaRPr lang="en-US" sz="2000" b="1" dirty="0"/>
              </a:p>
            </p:txBody>
          </p:sp>
        </mc:Choice>
        <mc:Fallback xmlns="">
          <p:sp>
            <p:nvSpPr>
              <p:cNvPr id="14" name="Rectangle 31">
                <a:extLst>
                  <a:ext uri="{FF2B5EF4-FFF2-40B4-BE49-F238E27FC236}">
                    <a16:creationId xmlns:a16="http://schemas.microsoft.com/office/drawing/2014/main" id="{7DA84B18-9BF8-49AB-B2F0-EB1EC67B8152}"/>
                  </a:ext>
                </a:extLst>
              </p:cNvPr>
              <p:cNvSpPr>
                <a:spLocks noRot="1" noChangeAspect="1" noMove="1" noResize="1" noEditPoints="1" noAdjustHandles="1" noChangeArrowheads="1" noChangeShapeType="1" noTextEdit="1"/>
              </p:cNvSpPr>
              <p:nvPr/>
            </p:nvSpPr>
            <p:spPr>
              <a:xfrm>
                <a:off x="5012660" y="5175942"/>
                <a:ext cx="5838842" cy="9637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32">
                <a:extLst>
                  <a:ext uri="{FF2B5EF4-FFF2-40B4-BE49-F238E27FC236}">
                    <a16:creationId xmlns:a16="http://schemas.microsoft.com/office/drawing/2014/main" id="{F51489FB-4624-4DE5-B1FF-209293DD2FF2}"/>
                  </a:ext>
                </a:extLst>
              </p:cNvPr>
              <p:cNvSpPr/>
              <p:nvPr/>
            </p:nvSpPr>
            <p:spPr>
              <a:xfrm>
                <a:off x="5012660" y="6031320"/>
                <a:ext cx="2588978" cy="626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1" i="1">
                              <a:latin typeface="Cambria Math" panose="02040503050406030204" pitchFamily="18" charset="0"/>
                            </a:rPr>
                          </m:ctrlPr>
                        </m:dPr>
                        <m:e>
                          <m:acc>
                            <m:accPr>
                              <m:chr m:val="⃗"/>
                              <m:ctrlPr>
                                <a:rPr lang="en-US" sz="2000" b="1" i="1">
                                  <a:latin typeface="Cambria Math" panose="02040503050406030204" pitchFamily="18" charset="0"/>
                                </a:rPr>
                              </m:ctrlPr>
                            </m:accPr>
                            <m:e>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𝑹</m:t>
                                  </m:r>
                                </m:sub>
                              </m:sSub>
                            </m:e>
                          </m:acc>
                          <m:r>
                            <a:rPr lang="en-US" sz="2000" b="1"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𝒘</m:t>
                              </m:r>
                            </m:e>
                          </m:acc>
                        </m:e>
                      </m:d>
                      <m:r>
                        <a:rPr lang="en-US" sz="2000" b="1" i="1">
                          <a:latin typeface="Cambria Math" panose="02040503050406030204" pitchFamily="18" charset="0"/>
                        </a:rPr>
                        <m:t>=</m:t>
                      </m:r>
                      <m:sSup>
                        <m:sSupPr>
                          <m:ctrlPr>
                            <a:rPr lang="en-US" sz="2000" b="1" i="1">
                              <a:latin typeface="Cambria Math" panose="02040503050406030204" pitchFamily="18" charset="0"/>
                            </a:rPr>
                          </m:ctrlPr>
                        </m:sSupPr>
                        <m:e>
                          <m:d>
                            <m:dPr>
                              <m:ctrlPr>
                                <a:rPr lang="en-US" sz="2000" b="1" i="1">
                                  <a:latin typeface="Cambria Math" panose="02040503050406030204" pitchFamily="18" charset="0"/>
                                </a:rPr>
                              </m:ctrlPr>
                            </m:dPr>
                            <m:e>
                              <m:f>
                                <m:fPr>
                                  <m:type m:val="skw"/>
                                  <m:ctrlPr>
                                    <a:rPr lang="en-US" sz="2000" b="1" i="1">
                                      <a:latin typeface="Cambria Math" panose="02040503050406030204" pitchFamily="18" charset="0"/>
                                    </a:rPr>
                                  </m:ctrlPr>
                                </m:fPr>
                                <m:num>
                                  <m:r>
                                    <a:rPr lang="en-US" sz="2000" b="1" i="1">
                                      <a:latin typeface="Cambria Math" panose="02040503050406030204" pitchFamily="18" charset="0"/>
                                    </a:rPr>
                                    <m:t>𝟐</m:t>
                                  </m:r>
                                </m:num>
                                <m:den>
                                  <m:r>
                                    <a:rPr lang="en-US" sz="2000" b="1" i="1">
                                      <a:latin typeface="Cambria Math" panose="02040503050406030204" pitchFamily="18" charset="0"/>
                                    </a:rPr>
                                    <m:t>𝟑</m:t>
                                  </m:r>
                                </m:den>
                              </m:f>
                            </m:e>
                          </m:d>
                        </m:e>
                        <m:sup>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𝟓</m:t>
                          </m:r>
                        </m:sup>
                      </m:sSup>
                    </m:oMath>
                  </m:oMathPara>
                </a14:m>
                <a:endParaRPr lang="en-US" sz="2000" b="1" dirty="0"/>
              </a:p>
            </p:txBody>
          </p:sp>
        </mc:Choice>
        <mc:Fallback xmlns="">
          <p:sp>
            <p:nvSpPr>
              <p:cNvPr id="15" name="Rectangle 32">
                <a:extLst>
                  <a:ext uri="{FF2B5EF4-FFF2-40B4-BE49-F238E27FC236}">
                    <a16:creationId xmlns:a16="http://schemas.microsoft.com/office/drawing/2014/main" id="{F51489FB-4624-4DE5-B1FF-209293DD2FF2}"/>
                  </a:ext>
                </a:extLst>
              </p:cNvPr>
              <p:cNvSpPr>
                <a:spLocks noRot="1" noChangeAspect="1" noMove="1" noResize="1" noEditPoints="1" noAdjustHandles="1" noChangeArrowheads="1" noChangeShapeType="1" noTextEdit="1"/>
              </p:cNvSpPr>
              <p:nvPr/>
            </p:nvSpPr>
            <p:spPr>
              <a:xfrm>
                <a:off x="5012660" y="6031320"/>
                <a:ext cx="2588978" cy="626197"/>
              </a:xfrm>
              <a:prstGeom prst="rect">
                <a:avLst/>
              </a:prstGeom>
              <a:blipFill>
                <a:blip r:embed="rId8"/>
                <a:stretch>
                  <a:fillRect/>
                </a:stretch>
              </a:blipFill>
            </p:spPr>
            <p:txBody>
              <a:bodyPr/>
              <a:lstStyle/>
              <a:p>
                <a:r>
                  <a:rPr lang="en-US">
                    <a:noFill/>
                  </a:rPr>
                  <a:t> </a:t>
                </a:r>
              </a:p>
            </p:txBody>
          </p:sp>
        </mc:Fallback>
      </mc:AlternateContent>
      <p:pic>
        <p:nvPicPr>
          <p:cNvPr id="3" name="Εικόνα 2">
            <a:extLst>
              <a:ext uri="{FF2B5EF4-FFF2-40B4-BE49-F238E27FC236}">
                <a16:creationId xmlns:a16="http://schemas.microsoft.com/office/drawing/2014/main" id="{EF8AB070-E9F1-4A88-8307-5EA0AC4F09FC}"/>
              </a:ext>
            </a:extLst>
          </p:cNvPr>
          <p:cNvPicPr>
            <a:picLocks noChangeAspect="1"/>
          </p:cNvPicPr>
          <p:nvPr/>
        </p:nvPicPr>
        <p:blipFill>
          <a:blip r:embed="rId9"/>
          <a:stretch>
            <a:fillRect/>
          </a:stretch>
        </p:blipFill>
        <p:spPr>
          <a:xfrm>
            <a:off x="257023" y="2399228"/>
            <a:ext cx="4607627" cy="4370832"/>
          </a:xfrm>
          <a:prstGeom prst="rect">
            <a:avLst/>
          </a:prstGeom>
        </p:spPr>
      </p:pic>
    </p:spTree>
    <p:extLst>
      <p:ext uri="{BB962C8B-B14F-4D97-AF65-F5344CB8AC3E}">
        <p14:creationId xmlns:p14="http://schemas.microsoft.com/office/powerpoint/2010/main" val="328619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Calculation of Hue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8E4504-209E-4BBD-B272-AD8A6E7D65FE}"/>
                  </a:ext>
                </a:extLst>
              </p:cNvPr>
              <p:cNvSpPr txBox="1"/>
              <p:nvPr/>
            </p:nvSpPr>
            <p:spPr>
              <a:xfrm>
                <a:off x="7255487" y="2399228"/>
                <a:ext cx="169668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≤180°</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398E4504-209E-4BBD-B272-AD8A6E7D65FE}"/>
                  </a:ext>
                </a:extLst>
              </p:cNvPr>
              <p:cNvSpPr txBox="1">
                <a:spLocks noRot="1" noChangeAspect="1" noMove="1" noResize="1" noEditPoints="1" noAdjustHandles="1" noChangeArrowheads="1" noChangeShapeType="1" noTextEdit="1"/>
              </p:cNvSpPr>
              <p:nvPr/>
            </p:nvSpPr>
            <p:spPr>
              <a:xfrm>
                <a:off x="7255487" y="2399228"/>
                <a:ext cx="1696683" cy="307777"/>
              </a:xfrm>
              <a:prstGeom prst="rect">
                <a:avLst/>
              </a:prstGeom>
              <a:blipFill>
                <a:blip r:embed="rId3"/>
                <a:stretch>
                  <a:fillRect l="-2509" r="-2509" b="-14000"/>
                </a:stretch>
              </a:blipFill>
            </p:spPr>
            <p:txBody>
              <a:bodyPr/>
              <a:lstStyle/>
              <a:p>
                <a:r>
                  <a:rPr lang="en-US">
                    <a:noFill/>
                  </a:rPr>
                  <a:t> </a:t>
                </a:r>
              </a:p>
            </p:txBody>
          </p:sp>
        </mc:Fallback>
      </mc:AlternateContent>
      <p:pic>
        <p:nvPicPr>
          <p:cNvPr id="3" name="Εικόνα 2">
            <a:extLst>
              <a:ext uri="{FF2B5EF4-FFF2-40B4-BE49-F238E27FC236}">
                <a16:creationId xmlns:a16="http://schemas.microsoft.com/office/drawing/2014/main" id="{EF8AB070-E9F1-4A88-8307-5EA0AC4F09FC}"/>
              </a:ext>
            </a:extLst>
          </p:cNvPr>
          <p:cNvPicPr>
            <a:picLocks noChangeAspect="1"/>
          </p:cNvPicPr>
          <p:nvPr/>
        </p:nvPicPr>
        <p:blipFill>
          <a:blip r:embed="rId4"/>
          <a:stretch>
            <a:fillRect/>
          </a:stretch>
        </p:blipFill>
        <p:spPr>
          <a:xfrm>
            <a:off x="257023" y="2399228"/>
            <a:ext cx="4607627" cy="437083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27F61B2-E57F-4BBA-B637-0893E7653EF6}"/>
                  </a:ext>
                </a:extLst>
              </p:cNvPr>
              <p:cNvSpPr txBox="1"/>
              <p:nvPr/>
            </p:nvSpPr>
            <p:spPr>
              <a:xfrm>
                <a:off x="6080693" y="2707005"/>
                <a:ext cx="3955570" cy="13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i="1">
                          <a:latin typeface="Cambria Math" panose="02040503050406030204" pitchFamily="18" charset="0"/>
                        </a:rPr>
                        <m:t>.</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3</m:t>
                          </m:r>
                        </m:den>
                      </m:f>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d>
                        <m:dPr>
                          <m:ctrlPr>
                            <a:rPr lang="en-US" sz="2000" i="1">
                              <a:latin typeface="Cambria Math" panose="02040503050406030204" pitchFamily="18" charset="0"/>
                            </a:rPr>
                          </m:ctrlPr>
                        </m:dPr>
                        <m:e>
                          <m:r>
                            <a:rPr lang="en-US" sz="2000" i="1">
                              <a:latin typeface="Cambria Math" panose="02040503050406030204" pitchFamily="18" charset="0"/>
                            </a:rPr>
                            <m:t>𝑔</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oMath>
                  </m:oMathPara>
                </a14:m>
                <a:endParaRPr lang="en-US" sz="2000" dirty="0"/>
              </a:p>
            </p:txBody>
          </p:sp>
        </mc:Choice>
        <mc:Fallback xmlns="">
          <p:sp>
            <p:nvSpPr>
              <p:cNvPr id="16" name="TextBox 15">
                <a:extLst>
                  <a:ext uri="{FF2B5EF4-FFF2-40B4-BE49-F238E27FC236}">
                    <a16:creationId xmlns:a16="http://schemas.microsoft.com/office/drawing/2014/main" id="{527F61B2-E57F-4BBA-B637-0893E7653EF6}"/>
                  </a:ext>
                </a:extLst>
              </p:cNvPr>
              <p:cNvSpPr txBox="1">
                <a:spLocks noRot="1" noChangeAspect="1" noMove="1" noResize="1" noEditPoints="1" noAdjustHandles="1" noChangeArrowheads="1" noChangeShapeType="1" noTextEdit="1"/>
              </p:cNvSpPr>
              <p:nvPr/>
            </p:nvSpPr>
            <p:spPr>
              <a:xfrm>
                <a:off x="6080693" y="2707005"/>
                <a:ext cx="3955570" cy="1307089"/>
              </a:xfrm>
              <a:prstGeom prst="rect">
                <a:avLst/>
              </a:prstGeom>
              <a:blipFill>
                <a:blip r:embed="rId5"/>
                <a:stretch>
                  <a:fillRect t="-7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4D6A96-9201-46B5-9DD4-B885452D97E5}"/>
                  </a:ext>
                </a:extLst>
              </p:cNvPr>
              <p:cNvSpPr txBox="1"/>
              <p:nvPr/>
            </p:nvSpPr>
            <p:spPr>
              <a:xfrm>
                <a:off x="7193579" y="4321871"/>
                <a:ext cx="1820498"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num>
                        <m:den>
                          <m:r>
                            <a:rPr lang="en-US" sz="2000" i="1">
                              <a:latin typeface="Cambria Math" panose="02040503050406030204" pitchFamily="18" charset="0"/>
                            </a:rPr>
                            <m:t>3(</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den>
                      </m:f>
                    </m:oMath>
                  </m:oMathPara>
                </a14:m>
                <a:endParaRPr lang="en-US" sz="2000" dirty="0"/>
              </a:p>
            </p:txBody>
          </p:sp>
        </mc:Choice>
        <mc:Fallback xmlns="">
          <p:sp>
            <p:nvSpPr>
              <p:cNvPr id="17" name="TextBox 16">
                <a:extLst>
                  <a:ext uri="{FF2B5EF4-FFF2-40B4-BE49-F238E27FC236}">
                    <a16:creationId xmlns:a16="http://schemas.microsoft.com/office/drawing/2014/main" id="{824D6A96-9201-46B5-9DD4-B885452D97E5}"/>
                  </a:ext>
                </a:extLst>
              </p:cNvPr>
              <p:cNvSpPr txBox="1">
                <a:spLocks noRot="1" noChangeAspect="1" noMove="1" noResize="1" noEditPoints="1" noAdjustHandles="1" noChangeArrowheads="1" noChangeShapeType="1" noTextEdit="1"/>
              </p:cNvSpPr>
              <p:nvPr/>
            </p:nvSpPr>
            <p:spPr>
              <a:xfrm>
                <a:off x="7193579" y="4321871"/>
                <a:ext cx="1820498" cy="63280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31">
                <a:extLst>
                  <a:ext uri="{FF2B5EF4-FFF2-40B4-BE49-F238E27FC236}">
                    <a16:creationId xmlns:a16="http://schemas.microsoft.com/office/drawing/2014/main" id="{99826C44-E3E0-41CB-ABD8-6ADB1B2028FA}"/>
                  </a:ext>
                </a:extLst>
              </p:cNvPr>
              <p:cNvSpPr/>
              <p:nvPr/>
            </p:nvSpPr>
            <p:spPr>
              <a:xfrm>
                <a:off x="5085211" y="5045812"/>
                <a:ext cx="5174365" cy="928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𝑯</m:t>
                      </m:r>
                      <m:r>
                        <a:rPr lang="en-US" sz="2000" b="1" i="1">
                          <a:latin typeface="Cambria Math" panose="02040503050406030204" pitchFamily="18" charset="0"/>
                        </a:rPr>
                        <m:t>=</m:t>
                      </m:r>
                      <m:func>
                        <m:funcPr>
                          <m:ctrlPr>
                            <a:rPr lang="en-US" sz="2000" b="1" i="1">
                              <a:latin typeface="Cambria Math" panose="02040503050406030204" pitchFamily="18" charset="0"/>
                            </a:rPr>
                          </m:ctrlPr>
                        </m:funcPr>
                        <m:fName>
                          <m:sSup>
                            <m:sSupPr>
                              <m:ctrlPr>
                                <a:rPr lang="en-US" sz="2000" b="1" i="1">
                                  <a:latin typeface="Cambria Math" panose="02040503050406030204" pitchFamily="18" charset="0"/>
                                </a:rPr>
                              </m:ctrlPr>
                            </m:sSupPr>
                            <m:e>
                              <m:r>
                                <m:rPr>
                                  <m:sty m:val="p"/>
                                </m:rPr>
                                <a:rPr lang="en-US" sz="2000">
                                  <a:latin typeface="Cambria Math" panose="02040503050406030204" pitchFamily="18" charset="0"/>
                                </a:rPr>
                                <m:t>cos</m:t>
                              </m:r>
                            </m:e>
                            <m:sup>
                              <m:r>
                                <a:rPr lang="en-US" sz="2000" b="1" i="1">
                                  <a:latin typeface="Cambria Math" panose="02040503050406030204" pitchFamily="18" charset="0"/>
                                </a:rPr>
                                <m:t>−</m:t>
                              </m:r>
                              <m:r>
                                <a:rPr lang="en-US" sz="2000" b="1" i="1">
                                  <a:latin typeface="Cambria Math" panose="02040503050406030204" pitchFamily="18" charset="0"/>
                                </a:rPr>
                                <m:t>𝟏</m:t>
                              </m:r>
                            </m:sup>
                          </m:sSup>
                        </m:fName>
                        <m:e>
                          <m:d>
                            <m:dPr>
                              <m:begChr m:val="{"/>
                              <m:endChr m:val="}"/>
                              <m:ctrlPr>
                                <a:rPr lang="en-US" sz="2000" b="1" i="1">
                                  <a:latin typeface="Cambria Math" panose="02040503050406030204" pitchFamily="18" charset="0"/>
                                </a:rPr>
                              </m:ctrlPr>
                            </m:dPr>
                            <m:e>
                              <m:f>
                                <m:fPr>
                                  <m:ctrlPr>
                                    <a:rPr lang="en-US" sz="2000" b="1" i="1">
                                      <a:latin typeface="Cambria Math" panose="02040503050406030204" pitchFamily="18" charset="0"/>
                                    </a:rPr>
                                  </m:ctrlPr>
                                </m:fPr>
                                <m:num>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d>
                                    <m:dPr>
                                      <m:begChr m:val="["/>
                                      <m:endChr m:val="]"/>
                                      <m:ctrlPr>
                                        <a:rPr lang="en-US" sz="2000" b="1" i="1">
                                          <a:latin typeface="Cambria Math" panose="02040503050406030204" pitchFamily="18" charset="0"/>
                                        </a:rPr>
                                      </m:ctrlPr>
                                    </m:dPr>
                                    <m:e>
                                      <m:d>
                                        <m:dPr>
                                          <m:ctrlPr>
                                            <a:rPr lang="en-US" sz="2000" b="1" i="1">
                                              <a:latin typeface="Cambria Math" panose="02040503050406030204" pitchFamily="18" charset="0"/>
                                            </a:rPr>
                                          </m:ctrlPr>
                                        </m:dPr>
                                        <m:e>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e>
                                      </m:d>
                                      <m:r>
                                        <a:rPr lang="en-US" sz="2000" b="1" i="1">
                                          <a:latin typeface="Cambria Math" panose="02040503050406030204" pitchFamily="18" charset="0"/>
                                        </a:rPr>
                                        <m:t>+(</m:t>
                                      </m:r>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𝑩</m:t>
                                      </m:r>
                                      <m:r>
                                        <a:rPr lang="en-US" sz="2000" b="1" i="1">
                                          <a:latin typeface="Cambria Math" panose="02040503050406030204" pitchFamily="18" charset="0"/>
                                        </a:rPr>
                                        <m:t>)</m:t>
                                      </m:r>
                                    </m:e>
                                  </m:d>
                                </m:num>
                                <m:den>
                                  <m:sSup>
                                    <m:sSupPr>
                                      <m:ctrlPr>
                                        <a:rPr lang="en-US" sz="2000" b="1" i="1">
                                          <a:latin typeface="Cambria Math" panose="02040503050406030204" pitchFamily="18" charset="0"/>
                                        </a:rPr>
                                      </m:ctrlPr>
                                    </m:sSupPr>
                                    <m:e>
                                      <m:d>
                                        <m:dPr>
                                          <m:begChr m:val="["/>
                                          <m:endChr m:val="]"/>
                                          <m:ctrlPr>
                                            <a:rPr lang="en-US" sz="2000" b="1" i="1">
                                              <a:latin typeface="Cambria Math" panose="02040503050406030204" pitchFamily="18" charset="0"/>
                                            </a:rPr>
                                          </m:ctrlPr>
                                        </m:dPr>
                                        <m:e>
                                          <m:sSup>
                                            <m:sSupPr>
                                              <m:ctrlPr>
                                                <a:rPr lang="en-US" sz="2000" b="1" i="1">
                                                  <a:latin typeface="Cambria Math" panose="02040503050406030204" pitchFamily="18" charset="0"/>
                                                </a:rPr>
                                              </m:ctrlPr>
                                            </m:sSupPr>
                                            <m:e>
                                              <m:d>
                                                <m:dPr>
                                                  <m:ctrlPr>
                                                    <a:rPr lang="en-US" sz="2000" b="1" i="1">
                                                      <a:latin typeface="Cambria Math" panose="02040503050406030204" pitchFamily="18" charset="0"/>
                                                    </a:rPr>
                                                  </m:ctrlPr>
                                                </m:dPr>
                                                <m:e>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e>
                                              </m:d>
                                            </m:e>
                                            <m:sup>
                                              <m:r>
                                                <a:rPr lang="en-US" sz="2000" b="1" i="1">
                                                  <a:latin typeface="Cambria Math" panose="02040503050406030204" pitchFamily="18" charset="0"/>
                                                </a:rPr>
                                                <m:t>𝟐</m:t>
                                              </m:r>
                                            </m:sup>
                                          </m:sSup>
                                          <m:r>
                                            <a:rPr lang="en-US" sz="2000" b="1" i="1">
                                              <a:latin typeface="Cambria Math" panose="02040503050406030204" pitchFamily="18" charset="0"/>
                                            </a:rPr>
                                            <m:t>+(</m:t>
                                          </m:r>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𝑩</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r>
                                            <a:rPr lang="en-US" sz="2000" b="1" i="1">
                                              <a:latin typeface="Cambria Math" panose="02040503050406030204" pitchFamily="18" charset="0"/>
                                            </a:rPr>
                                            <m:t>)</m:t>
                                          </m:r>
                                        </m:e>
                                      </m:d>
                                    </m:e>
                                    <m:sup>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𝟓</m:t>
                                      </m:r>
                                    </m:sup>
                                  </m:sSup>
                                </m:den>
                              </m:f>
                            </m:e>
                          </m:d>
                        </m:e>
                      </m:func>
                    </m:oMath>
                  </m:oMathPara>
                </a14:m>
                <a:endParaRPr lang="en-US" sz="2000" b="1" dirty="0"/>
              </a:p>
            </p:txBody>
          </p:sp>
        </mc:Choice>
        <mc:Fallback xmlns="">
          <p:sp>
            <p:nvSpPr>
              <p:cNvPr id="18" name="Rectangle 31">
                <a:extLst>
                  <a:ext uri="{FF2B5EF4-FFF2-40B4-BE49-F238E27FC236}">
                    <a16:creationId xmlns:a16="http://schemas.microsoft.com/office/drawing/2014/main" id="{99826C44-E3E0-41CB-ABD8-6ADB1B2028FA}"/>
                  </a:ext>
                </a:extLst>
              </p:cNvPr>
              <p:cNvSpPr>
                <a:spLocks noRot="1" noChangeAspect="1" noMove="1" noResize="1" noEditPoints="1" noAdjustHandles="1" noChangeArrowheads="1" noChangeShapeType="1" noTextEdit="1"/>
              </p:cNvSpPr>
              <p:nvPr/>
            </p:nvSpPr>
            <p:spPr>
              <a:xfrm>
                <a:off x="5085211" y="5045812"/>
                <a:ext cx="5174365" cy="9283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F4A0FA-1972-4639-92CF-47B065CB2C7B}"/>
                  </a:ext>
                </a:extLst>
              </p:cNvPr>
              <p:cNvSpPr txBox="1"/>
              <p:nvPr/>
            </p:nvSpPr>
            <p:spPr>
              <a:xfrm>
                <a:off x="4112654" y="6203432"/>
                <a:ext cx="3421065" cy="307777"/>
              </a:xfrm>
              <a:prstGeom prst="rect">
                <a:avLst/>
              </a:prstGeom>
              <a:noFill/>
            </p:spPr>
            <p:txBody>
              <a:bodyPr wrap="none" lIns="0" tIns="0" rIns="0" bIns="0" rtlCol="0">
                <a:spAutoFit/>
              </a:bodyPr>
              <a:lstStyle/>
              <a:p>
                <a:r>
                  <a:rPr lang="en-US" sz="2000" b="1" dirty="0">
                    <a:solidFill>
                      <a:srgbClr val="C00000"/>
                    </a:solidFill>
                  </a:rPr>
                  <a:t>If </a:t>
                </a:r>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𝒃</m:t>
                        </m:r>
                      </m:e>
                      <m:sub>
                        <m:r>
                          <a:rPr lang="en-US" sz="2000" b="1" i="1">
                            <a:solidFill>
                              <a:srgbClr val="C00000"/>
                            </a:solidFill>
                            <a:latin typeface="Cambria Math" panose="02040503050406030204" pitchFamily="18" charset="0"/>
                          </a:rPr>
                          <m:t>𝟎</m:t>
                        </m:r>
                      </m:sub>
                    </m:sSub>
                    <m:r>
                      <a:rPr lang="en-US" sz="2000" b="1" i="1">
                        <a:solidFill>
                          <a:srgbClr val="C00000"/>
                        </a:solidFill>
                        <a:latin typeface="Cambria Math" panose="02040503050406030204" pitchFamily="18" charset="0"/>
                      </a:rPr>
                      <m:t>&gt;</m:t>
                    </m:r>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𝒈</m:t>
                        </m:r>
                      </m:e>
                      <m:sub>
                        <m:r>
                          <a:rPr lang="en-US" sz="2000" b="1" i="1">
                            <a:solidFill>
                              <a:srgbClr val="C00000"/>
                            </a:solidFill>
                            <a:latin typeface="Cambria Math" panose="02040503050406030204" pitchFamily="18" charset="0"/>
                          </a:rPr>
                          <m:t>𝟎</m:t>
                        </m:r>
                      </m:sub>
                    </m:sSub>
                  </m:oMath>
                </a14:m>
                <a:r>
                  <a:rPr lang="en-US" sz="2000" b="1" dirty="0">
                    <a:solidFill>
                      <a:srgbClr val="C00000"/>
                    </a:solidFill>
                  </a:rPr>
                  <a:t> then </a:t>
                </a:r>
                <a14:m>
                  <m:oMath xmlns:m="http://schemas.openxmlformats.org/officeDocument/2006/math">
                    <m:r>
                      <a:rPr lang="en-US" sz="2000" b="1" i="1">
                        <a:solidFill>
                          <a:srgbClr val="C00000"/>
                        </a:solidFill>
                        <a:latin typeface="Cambria Math" panose="02040503050406030204" pitchFamily="18" charset="0"/>
                      </a:rPr>
                      <m:t>𝑯</m:t>
                    </m:r>
                    <m:r>
                      <a:rPr lang="en-US" sz="2000" b="1" i="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𝟑𝟔𝟎</m:t>
                    </m:r>
                    <m:r>
                      <a:rPr lang="en-US" sz="2000" b="1" i="1">
                        <a:solidFill>
                          <a:srgbClr val="C00000"/>
                        </a:solidFill>
                        <a:latin typeface="Cambria Math" panose="02040503050406030204" pitchFamily="18" charset="0"/>
                        <a:ea typeface="Cambria Math" panose="02040503050406030204" pitchFamily="18" charset="0"/>
                      </a:rPr>
                      <m:t>°−</m:t>
                    </m:r>
                    <m:r>
                      <a:rPr lang="en-US" sz="2000" b="1" i="1">
                        <a:solidFill>
                          <a:srgbClr val="C00000"/>
                        </a:solidFill>
                        <a:latin typeface="Cambria Math" panose="02040503050406030204" pitchFamily="18" charset="0"/>
                        <a:ea typeface="Cambria Math" panose="02040503050406030204" pitchFamily="18" charset="0"/>
                      </a:rPr>
                      <m:t>𝑯</m:t>
                    </m:r>
                  </m:oMath>
                </a14:m>
                <a:endParaRPr lang="en-US" sz="2000" b="1" dirty="0">
                  <a:solidFill>
                    <a:srgbClr val="C00000"/>
                  </a:solidFill>
                </a:endParaRPr>
              </a:p>
            </p:txBody>
          </p:sp>
        </mc:Choice>
        <mc:Fallback xmlns="">
          <p:sp>
            <p:nvSpPr>
              <p:cNvPr id="19" name="TextBox 18">
                <a:extLst>
                  <a:ext uri="{FF2B5EF4-FFF2-40B4-BE49-F238E27FC236}">
                    <a16:creationId xmlns:a16="http://schemas.microsoft.com/office/drawing/2014/main" id="{CEF4A0FA-1972-4639-92CF-47B065CB2C7B}"/>
                  </a:ext>
                </a:extLst>
              </p:cNvPr>
              <p:cNvSpPr txBox="1">
                <a:spLocks noRot="1" noChangeAspect="1" noMove="1" noResize="1" noEditPoints="1" noAdjustHandles="1" noChangeArrowheads="1" noChangeShapeType="1" noTextEdit="1"/>
              </p:cNvSpPr>
              <p:nvPr/>
            </p:nvSpPr>
            <p:spPr>
              <a:xfrm>
                <a:off x="4112654" y="6203432"/>
                <a:ext cx="3421065" cy="307777"/>
              </a:xfrm>
              <a:prstGeom prst="rect">
                <a:avLst/>
              </a:prstGeom>
              <a:blipFill>
                <a:blip r:embed="rId8"/>
                <a:stretch>
                  <a:fillRect l="-4635" t="-26000" b="-50000"/>
                </a:stretch>
              </a:blipFill>
            </p:spPr>
            <p:txBody>
              <a:bodyPr/>
              <a:lstStyle/>
              <a:p>
                <a:r>
                  <a:rPr lang="en-US">
                    <a:noFill/>
                  </a:rPr>
                  <a:t> </a:t>
                </a:r>
              </a:p>
            </p:txBody>
          </p:sp>
        </mc:Fallback>
      </mc:AlternateContent>
    </p:spTree>
    <p:extLst>
      <p:ext uri="{BB962C8B-B14F-4D97-AF65-F5344CB8AC3E}">
        <p14:creationId xmlns:p14="http://schemas.microsoft.com/office/powerpoint/2010/main" val="30230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Calculation of Saturation (S)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BE3E0D-E52B-49CD-8D28-CC65AA5FB1D8}"/>
                  </a:ext>
                </a:extLst>
              </p:cNvPr>
              <p:cNvSpPr txBox="1"/>
              <p:nvPr/>
            </p:nvSpPr>
            <p:spPr>
              <a:xfrm>
                <a:off x="1952604" y="5249250"/>
                <a:ext cx="1206741" cy="636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𝑊𝑃</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𝑊</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i="1">
                                  <a:latin typeface="Cambria Math" panose="02040503050406030204" pitchFamily="18" charset="0"/>
                                </a:rPr>
                                <m:t>′</m:t>
                              </m:r>
                            </m:sup>
                          </m:sSup>
                          <m:r>
                            <a:rPr lang="en-US" sz="2000" i="1">
                              <a:latin typeface="Cambria Math" panose="02040503050406030204" pitchFamily="18" charset="0"/>
                            </a:rPr>
                            <m:t>|</m:t>
                          </m:r>
                        </m:den>
                      </m:f>
                    </m:oMath>
                  </m:oMathPara>
                </a14:m>
                <a:endParaRPr lang="en-US" sz="2000" dirty="0"/>
              </a:p>
            </p:txBody>
          </p:sp>
        </mc:Choice>
        <mc:Fallback xmlns="">
          <p:sp>
            <p:nvSpPr>
              <p:cNvPr id="7" name="TextBox 6">
                <a:extLst>
                  <a:ext uri="{FF2B5EF4-FFF2-40B4-BE49-F238E27FC236}">
                    <a16:creationId xmlns:a16="http://schemas.microsoft.com/office/drawing/2014/main" id="{94BE3E0D-E52B-49CD-8D28-CC65AA5FB1D8}"/>
                  </a:ext>
                </a:extLst>
              </p:cNvPr>
              <p:cNvSpPr txBox="1">
                <a:spLocks noRot="1" noChangeAspect="1" noMove="1" noResize="1" noEditPoints="1" noAdjustHandles="1" noChangeArrowheads="1" noChangeShapeType="1" noTextEdit="1"/>
              </p:cNvSpPr>
              <p:nvPr/>
            </p:nvSpPr>
            <p:spPr>
              <a:xfrm>
                <a:off x="1952604" y="5249250"/>
                <a:ext cx="1206741" cy="6363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32">
                <a:extLst>
                  <a:ext uri="{FF2B5EF4-FFF2-40B4-BE49-F238E27FC236}">
                    <a16:creationId xmlns:a16="http://schemas.microsoft.com/office/drawing/2014/main" id="{4909EE5B-D279-4344-AA23-D5267754397E}"/>
                  </a:ext>
                </a:extLst>
              </p:cNvPr>
              <p:cNvSpPr/>
              <p:nvPr/>
            </p:nvSpPr>
            <p:spPr>
              <a:xfrm>
                <a:off x="3093092" y="5246729"/>
                <a:ext cx="1015343"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𝑊𝑄</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𝑊𝑇</m:t>
                          </m:r>
                          <m:r>
                            <a:rPr lang="en-US" i="1">
                              <a:latin typeface="Cambria Math" panose="02040503050406030204" pitchFamily="18" charset="0"/>
                            </a:rPr>
                            <m:t>|</m:t>
                          </m:r>
                        </m:den>
                      </m:f>
                    </m:oMath>
                  </m:oMathPara>
                </a14:m>
                <a:endParaRPr lang="en-US" dirty="0"/>
              </a:p>
            </p:txBody>
          </p:sp>
        </mc:Choice>
        <mc:Fallback xmlns="">
          <p:sp>
            <p:nvSpPr>
              <p:cNvPr id="9" name="Rectangle 32">
                <a:extLst>
                  <a:ext uri="{FF2B5EF4-FFF2-40B4-BE49-F238E27FC236}">
                    <a16:creationId xmlns:a16="http://schemas.microsoft.com/office/drawing/2014/main" id="{4909EE5B-D279-4344-AA23-D5267754397E}"/>
                  </a:ext>
                </a:extLst>
              </p:cNvPr>
              <p:cNvSpPr>
                <a:spLocks noRot="1" noChangeAspect="1" noMove="1" noResize="1" noEditPoints="1" noAdjustHandles="1" noChangeArrowheads="1" noChangeShapeType="1" noTextEdit="1"/>
              </p:cNvSpPr>
              <p:nvPr/>
            </p:nvSpPr>
            <p:spPr>
              <a:xfrm>
                <a:off x="3093092" y="5246729"/>
                <a:ext cx="1015343" cy="66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33">
                <a:extLst>
                  <a:ext uri="{FF2B5EF4-FFF2-40B4-BE49-F238E27FC236}">
                    <a16:creationId xmlns:a16="http://schemas.microsoft.com/office/drawing/2014/main" id="{3120AB05-7D44-4F6E-9D9E-C6994C7F3012}"/>
                  </a:ext>
                </a:extLst>
              </p:cNvPr>
              <p:cNvSpPr/>
              <p:nvPr/>
            </p:nvSpPr>
            <p:spPr>
              <a:xfrm>
                <a:off x="3965433" y="5246729"/>
                <a:ext cx="1716239" cy="674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𝑊𝑇</m:t>
                              </m:r>
                            </m:e>
                          </m:d>
                          <m:r>
                            <a:rPr lang="en-US" i="1">
                              <a:latin typeface="Cambria Math" panose="02040503050406030204" pitchFamily="18" charset="0"/>
                            </a:rPr>
                            <m:t>−|</m:t>
                          </m:r>
                          <m:r>
                            <a:rPr lang="en-US" i="1">
                              <a:latin typeface="Cambria Math" panose="02040503050406030204" pitchFamily="18" charset="0"/>
                            </a:rPr>
                            <m:t>𝑄𝑇</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𝑊𝑇</m:t>
                          </m:r>
                          <m:r>
                            <a:rPr lang="en-US" i="1">
                              <a:latin typeface="Cambria Math" panose="02040503050406030204" pitchFamily="18" charset="0"/>
                            </a:rPr>
                            <m:t>|</m:t>
                          </m:r>
                        </m:den>
                      </m:f>
                    </m:oMath>
                  </m:oMathPara>
                </a14:m>
                <a:endParaRPr lang="en-US" dirty="0"/>
              </a:p>
            </p:txBody>
          </p:sp>
        </mc:Choice>
        <mc:Fallback xmlns="">
          <p:sp>
            <p:nvSpPr>
              <p:cNvPr id="11" name="Rectangle 33">
                <a:extLst>
                  <a:ext uri="{FF2B5EF4-FFF2-40B4-BE49-F238E27FC236}">
                    <a16:creationId xmlns:a16="http://schemas.microsoft.com/office/drawing/2014/main" id="{3120AB05-7D44-4F6E-9D9E-C6994C7F3012}"/>
                  </a:ext>
                </a:extLst>
              </p:cNvPr>
              <p:cNvSpPr>
                <a:spLocks noRot="1" noChangeAspect="1" noMove="1" noResize="1" noEditPoints="1" noAdjustHandles="1" noChangeArrowheads="1" noChangeShapeType="1" noTextEdit="1"/>
              </p:cNvSpPr>
              <p:nvPr/>
            </p:nvSpPr>
            <p:spPr>
              <a:xfrm>
                <a:off x="3965433" y="5246729"/>
                <a:ext cx="1716239" cy="6744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39">
                <a:extLst>
                  <a:ext uri="{FF2B5EF4-FFF2-40B4-BE49-F238E27FC236}">
                    <a16:creationId xmlns:a16="http://schemas.microsoft.com/office/drawing/2014/main" id="{1714C09C-EADA-4BAA-9BF6-72C867038F33}"/>
                  </a:ext>
                </a:extLst>
              </p:cNvPr>
              <p:cNvSpPr/>
              <p:nvPr/>
            </p:nvSpPr>
            <p:spPr>
              <a:xfrm>
                <a:off x="1797192" y="5923821"/>
                <a:ext cx="1803571"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=3</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r>
                            <a:rPr lang="en-US" sz="2000" i="1">
                              <a:latin typeface="Cambria Math" panose="02040503050406030204" pitchFamily="18" charset="0"/>
                            </a:rPr>
                            <m:t>𝑏</m:t>
                          </m:r>
                        </m:e>
                      </m:d>
                    </m:oMath>
                  </m:oMathPara>
                </a14:m>
                <a:endParaRPr lang="en-US" sz="2000" dirty="0"/>
              </a:p>
            </p:txBody>
          </p:sp>
        </mc:Choice>
        <mc:Fallback xmlns="">
          <p:sp>
            <p:nvSpPr>
              <p:cNvPr id="12" name="Rectangle 39">
                <a:extLst>
                  <a:ext uri="{FF2B5EF4-FFF2-40B4-BE49-F238E27FC236}">
                    <a16:creationId xmlns:a16="http://schemas.microsoft.com/office/drawing/2014/main" id="{1714C09C-EADA-4BAA-9BF6-72C867038F33}"/>
                  </a:ext>
                </a:extLst>
              </p:cNvPr>
              <p:cNvSpPr>
                <a:spLocks noRot="1" noChangeAspect="1" noMove="1" noResize="1" noEditPoints="1" noAdjustHandles="1" noChangeArrowheads="1" noChangeShapeType="1" noTextEdit="1"/>
              </p:cNvSpPr>
              <p:nvPr/>
            </p:nvSpPr>
            <p:spPr>
              <a:xfrm>
                <a:off x="1797192" y="5923821"/>
                <a:ext cx="1803571" cy="7838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40">
                <a:extLst>
                  <a:ext uri="{FF2B5EF4-FFF2-40B4-BE49-F238E27FC236}">
                    <a16:creationId xmlns:a16="http://schemas.microsoft.com/office/drawing/2014/main" id="{954857BC-30AC-4477-8BC8-AE3489D8547E}"/>
                  </a:ext>
                </a:extLst>
              </p:cNvPr>
              <p:cNvSpPr/>
              <p:nvPr/>
            </p:nvSpPr>
            <p:spPr>
              <a:xfrm>
                <a:off x="3481435" y="6050969"/>
                <a:ext cx="12539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=1−3</m:t>
                      </m:r>
                      <m:r>
                        <a:rPr lang="en-US" sz="2000" i="1">
                          <a:latin typeface="Cambria Math" panose="02040503050406030204" pitchFamily="18" charset="0"/>
                        </a:rPr>
                        <m:t>𝑏</m:t>
                      </m:r>
                    </m:oMath>
                  </m:oMathPara>
                </a14:m>
                <a:endParaRPr lang="en-US" sz="2000" dirty="0"/>
              </a:p>
            </p:txBody>
          </p:sp>
        </mc:Choice>
        <mc:Fallback xmlns="">
          <p:sp>
            <p:nvSpPr>
              <p:cNvPr id="13" name="Rectangle 40">
                <a:extLst>
                  <a:ext uri="{FF2B5EF4-FFF2-40B4-BE49-F238E27FC236}">
                    <a16:creationId xmlns:a16="http://schemas.microsoft.com/office/drawing/2014/main" id="{954857BC-30AC-4477-8BC8-AE3489D8547E}"/>
                  </a:ext>
                </a:extLst>
              </p:cNvPr>
              <p:cNvSpPr>
                <a:spLocks noRot="1" noChangeAspect="1" noMove="1" noResize="1" noEditPoints="1" noAdjustHandles="1" noChangeArrowheads="1" noChangeShapeType="1" noTextEdit="1"/>
              </p:cNvSpPr>
              <p:nvPr/>
            </p:nvSpPr>
            <p:spPr>
              <a:xfrm>
                <a:off x="3481435" y="6050969"/>
                <a:ext cx="125399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41">
                <a:extLst>
                  <a:ext uri="{FF2B5EF4-FFF2-40B4-BE49-F238E27FC236}">
                    <a16:creationId xmlns:a16="http://schemas.microsoft.com/office/drawing/2014/main" id="{2879184F-03BF-48A6-A9A7-1BC5152539E9}"/>
                  </a:ext>
                </a:extLst>
              </p:cNvPr>
              <p:cNvSpPr/>
              <p:nvPr/>
            </p:nvSpPr>
            <p:spPr>
              <a:xfrm>
                <a:off x="4661698" y="6050969"/>
                <a:ext cx="19801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b="1" i="1">
                          <a:latin typeface="Cambria Math" panose="02040503050406030204" pitchFamily="18" charset="0"/>
                        </a:rPr>
                        <m:t>𝑺</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𝟎</m:t>
                          </m:r>
                        </m:sub>
                      </m:sSub>
                      <m:r>
                        <a:rPr lang="en-US" sz="2000" b="1" i="1">
                          <a:latin typeface="Cambria Math" panose="02040503050406030204" pitchFamily="18" charset="0"/>
                        </a:rPr>
                        <m:t>)</m:t>
                      </m:r>
                    </m:oMath>
                  </m:oMathPara>
                </a14:m>
                <a:endParaRPr lang="en-US" sz="2000" b="1" dirty="0"/>
              </a:p>
            </p:txBody>
          </p:sp>
        </mc:Choice>
        <mc:Fallback xmlns="">
          <p:sp>
            <p:nvSpPr>
              <p:cNvPr id="14" name="Rectangle 41">
                <a:extLst>
                  <a:ext uri="{FF2B5EF4-FFF2-40B4-BE49-F238E27FC236}">
                    <a16:creationId xmlns:a16="http://schemas.microsoft.com/office/drawing/2014/main" id="{2879184F-03BF-48A6-A9A7-1BC5152539E9}"/>
                  </a:ext>
                </a:extLst>
              </p:cNvPr>
              <p:cNvSpPr>
                <a:spLocks noRot="1" noChangeAspect="1" noMove="1" noResize="1" noEditPoints="1" noAdjustHandles="1" noChangeArrowheads="1" noChangeShapeType="1" noTextEdit="1"/>
              </p:cNvSpPr>
              <p:nvPr/>
            </p:nvSpPr>
            <p:spPr>
              <a:xfrm>
                <a:off x="4661698" y="6050969"/>
                <a:ext cx="1980157" cy="400110"/>
              </a:xfrm>
              <a:prstGeom prst="rect">
                <a:avLst/>
              </a:prstGeom>
              <a:blipFill>
                <a:blip r:embed="rId8"/>
                <a:stretch>
                  <a:fillRect b="-15385"/>
                </a:stretch>
              </a:blipFill>
            </p:spPr>
            <p:txBody>
              <a:bodyPr/>
              <a:lstStyle/>
              <a:p>
                <a:r>
                  <a:rPr lang="en-US">
                    <a:noFill/>
                  </a:rPr>
                  <a:t> </a:t>
                </a:r>
              </a:p>
            </p:txBody>
          </p:sp>
        </mc:Fallback>
      </mc:AlternateContent>
      <p:grpSp>
        <p:nvGrpSpPr>
          <p:cNvPr id="15" name="Group 31">
            <a:extLst>
              <a:ext uri="{FF2B5EF4-FFF2-40B4-BE49-F238E27FC236}">
                <a16:creationId xmlns:a16="http://schemas.microsoft.com/office/drawing/2014/main" id="{6BFA5A93-2DBE-46A4-817C-F5F843A00D47}"/>
              </a:ext>
            </a:extLst>
          </p:cNvPr>
          <p:cNvGrpSpPr/>
          <p:nvPr/>
        </p:nvGrpSpPr>
        <p:grpSpPr>
          <a:xfrm>
            <a:off x="10323332" y="3438847"/>
            <a:ext cx="985123" cy="2482362"/>
            <a:chOff x="7057622" y="4191505"/>
            <a:chExt cx="985123" cy="2482362"/>
          </a:xfrm>
        </p:grpSpPr>
        <p:grpSp>
          <p:nvGrpSpPr>
            <p:cNvPr id="16" name="Group 25">
              <a:extLst>
                <a:ext uri="{FF2B5EF4-FFF2-40B4-BE49-F238E27FC236}">
                  <a16:creationId xmlns:a16="http://schemas.microsoft.com/office/drawing/2014/main" id="{89F2247B-410F-4C59-AB37-D5453623F6F8}"/>
                </a:ext>
              </a:extLst>
            </p:cNvPr>
            <p:cNvGrpSpPr/>
            <p:nvPr/>
          </p:nvGrpSpPr>
          <p:grpSpPr>
            <a:xfrm>
              <a:off x="7057622" y="4463705"/>
              <a:ext cx="708338" cy="1935655"/>
              <a:chOff x="6684135" y="4735601"/>
              <a:chExt cx="708338" cy="1935655"/>
            </a:xfrm>
          </p:grpSpPr>
          <p:cxnSp>
            <p:nvCxnSpPr>
              <p:cNvPr id="22" name="Straight Connector 22">
                <a:extLst>
                  <a:ext uri="{FF2B5EF4-FFF2-40B4-BE49-F238E27FC236}">
                    <a16:creationId xmlns:a16="http://schemas.microsoft.com/office/drawing/2014/main" id="{47AF2912-A7F1-4BB1-873E-8A3EF73DA886}"/>
                  </a:ext>
                </a:extLst>
              </p:cNvPr>
              <p:cNvCxnSpPr/>
              <p:nvPr/>
            </p:nvCxnSpPr>
            <p:spPr>
              <a:xfrm flipV="1">
                <a:off x="6939036" y="5550794"/>
                <a:ext cx="427679" cy="4111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14">
                <a:extLst>
                  <a:ext uri="{FF2B5EF4-FFF2-40B4-BE49-F238E27FC236}">
                    <a16:creationId xmlns:a16="http://schemas.microsoft.com/office/drawing/2014/main" id="{8C93E571-697B-4821-857E-5C94066BDFE2}"/>
                  </a:ext>
                </a:extLst>
              </p:cNvPr>
              <p:cNvCxnSpPr/>
              <p:nvPr/>
            </p:nvCxnSpPr>
            <p:spPr>
              <a:xfrm>
                <a:off x="7379594" y="4735601"/>
                <a:ext cx="0" cy="1227317"/>
              </a:xfrm>
              <a:prstGeom prst="line">
                <a:avLst/>
              </a:prstGeom>
              <a:ln w="3810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6">
                <a:extLst>
                  <a:ext uri="{FF2B5EF4-FFF2-40B4-BE49-F238E27FC236}">
                    <a16:creationId xmlns:a16="http://schemas.microsoft.com/office/drawing/2014/main" id="{6B7CCD4C-431D-4EDE-8813-2A0A5AEB0676}"/>
                  </a:ext>
                </a:extLst>
              </p:cNvPr>
              <p:cNvCxnSpPr/>
              <p:nvPr/>
            </p:nvCxnSpPr>
            <p:spPr>
              <a:xfrm flipH="1">
                <a:off x="6684135" y="5962918"/>
                <a:ext cx="708338" cy="70833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18">
                <a:extLst>
                  <a:ext uri="{FF2B5EF4-FFF2-40B4-BE49-F238E27FC236}">
                    <a16:creationId xmlns:a16="http://schemas.microsoft.com/office/drawing/2014/main" id="{0E5D002E-D8D5-43F8-8794-1CAFDCBEF8A6}"/>
                  </a:ext>
                </a:extLst>
              </p:cNvPr>
              <p:cNvCxnSpPr/>
              <p:nvPr/>
            </p:nvCxnSpPr>
            <p:spPr>
              <a:xfrm flipV="1">
                <a:off x="6692248" y="4735602"/>
                <a:ext cx="687346" cy="1935654"/>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6605ED-20B1-4E0D-90DF-CD747404A486}"/>
                    </a:ext>
                  </a:extLst>
                </p:cNvPr>
                <p:cNvSpPr txBox="1"/>
                <p:nvPr/>
              </p:nvSpPr>
              <p:spPr>
                <a:xfrm>
                  <a:off x="7761194" y="4191505"/>
                  <a:ext cx="281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oMath>
                    </m:oMathPara>
                  </a14:m>
                  <a:endParaRPr lang="en-US" dirty="0"/>
                </a:p>
              </p:txBody>
            </p:sp>
          </mc:Choice>
          <mc:Fallback xmlns="">
            <p:sp>
              <p:nvSpPr>
                <p:cNvPr id="17" name="TextBox 16">
                  <a:extLst>
                    <a:ext uri="{FF2B5EF4-FFF2-40B4-BE49-F238E27FC236}">
                      <a16:creationId xmlns:a16="http://schemas.microsoft.com/office/drawing/2014/main" id="{836605ED-20B1-4E0D-90DF-CD747404A486}"/>
                    </a:ext>
                  </a:extLst>
                </p:cNvPr>
                <p:cNvSpPr txBox="1">
                  <a:spLocks noRot="1" noChangeAspect="1" noMove="1" noResize="1" noEditPoints="1" noAdjustHandles="1" noChangeArrowheads="1" noChangeShapeType="1" noTextEdit="1"/>
                </p:cNvSpPr>
                <p:nvPr/>
              </p:nvSpPr>
              <p:spPr>
                <a:xfrm>
                  <a:off x="7761194" y="4191505"/>
                  <a:ext cx="281551" cy="276999"/>
                </a:xfrm>
                <a:prstGeom prst="rect">
                  <a:avLst/>
                </a:prstGeom>
                <a:blipFill>
                  <a:blip r:embed="rId9"/>
                  <a:stretch>
                    <a:fillRect l="-21739" r="-152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3FAB12-355C-42FE-980F-8C5CCCD22161}"/>
                    </a:ext>
                  </a:extLst>
                </p:cNvPr>
                <p:cNvSpPr txBox="1"/>
                <p:nvPr/>
              </p:nvSpPr>
              <p:spPr>
                <a:xfrm>
                  <a:off x="7774073" y="5611197"/>
                  <a:ext cx="195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m:t>
                        </m:r>
                      </m:oMath>
                    </m:oMathPara>
                  </a14:m>
                  <a:endParaRPr lang="en-US" dirty="0"/>
                </a:p>
              </p:txBody>
            </p:sp>
          </mc:Choice>
          <mc:Fallback xmlns="">
            <p:sp>
              <p:nvSpPr>
                <p:cNvPr id="18" name="TextBox 17">
                  <a:extLst>
                    <a:ext uri="{FF2B5EF4-FFF2-40B4-BE49-F238E27FC236}">
                      <a16:creationId xmlns:a16="http://schemas.microsoft.com/office/drawing/2014/main" id="{513FAB12-355C-42FE-980F-8C5CCCD22161}"/>
                    </a:ext>
                  </a:extLst>
                </p:cNvPr>
                <p:cNvSpPr txBox="1">
                  <a:spLocks noRot="1" noChangeAspect="1" noMove="1" noResize="1" noEditPoints="1" noAdjustHandles="1" noChangeArrowheads="1" noChangeShapeType="1" noTextEdit="1"/>
                </p:cNvSpPr>
                <p:nvPr/>
              </p:nvSpPr>
              <p:spPr>
                <a:xfrm>
                  <a:off x="7774073" y="5611197"/>
                  <a:ext cx="195823" cy="276999"/>
                </a:xfrm>
                <a:prstGeom prst="rect">
                  <a:avLst/>
                </a:prstGeom>
                <a:blipFill>
                  <a:blip r:embed="rId10"/>
                  <a:stretch>
                    <a:fillRect l="-31250" r="-2500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47C0524-D31B-407D-BB43-0D48E8276E01}"/>
                    </a:ext>
                  </a:extLst>
                </p:cNvPr>
                <p:cNvSpPr txBox="1"/>
                <p:nvPr/>
              </p:nvSpPr>
              <p:spPr>
                <a:xfrm>
                  <a:off x="7100094" y="6396868"/>
                  <a:ext cx="254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C47C0524-D31B-407D-BB43-0D48E8276E01}"/>
                    </a:ext>
                  </a:extLst>
                </p:cNvPr>
                <p:cNvSpPr txBox="1">
                  <a:spLocks noRot="1" noChangeAspect="1" noMove="1" noResize="1" noEditPoints="1" noAdjustHandles="1" noChangeArrowheads="1" noChangeShapeType="1" noTextEdit="1"/>
                </p:cNvSpPr>
                <p:nvPr/>
              </p:nvSpPr>
              <p:spPr>
                <a:xfrm>
                  <a:off x="7100094" y="6396868"/>
                  <a:ext cx="254878" cy="276999"/>
                </a:xfrm>
                <a:prstGeom prst="rect">
                  <a:avLst/>
                </a:prstGeom>
                <a:blipFill>
                  <a:blip r:embed="rId11"/>
                  <a:stretch>
                    <a:fillRect l="-26190" t="-4444" r="-2619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4203CE4-C730-4BF9-B4BE-3AEFAFB50C2B}"/>
                    </a:ext>
                  </a:extLst>
                </p:cNvPr>
                <p:cNvSpPr txBox="1"/>
                <p:nvPr/>
              </p:nvSpPr>
              <p:spPr>
                <a:xfrm>
                  <a:off x="7100094" y="5396476"/>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oMath>
                    </m:oMathPara>
                  </a14:m>
                  <a:endParaRPr lang="en-US" dirty="0"/>
                </a:p>
              </p:txBody>
            </p:sp>
          </mc:Choice>
          <mc:Fallback xmlns="">
            <p:sp>
              <p:nvSpPr>
                <p:cNvPr id="20" name="TextBox 19">
                  <a:extLst>
                    <a:ext uri="{FF2B5EF4-FFF2-40B4-BE49-F238E27FC236}">
                      <a16:creationId xmlns:a16="http://schemas.microsoft.com/office/drawing/2014/main" id="{94203CE4-C730-4BF9-B4BE-3AEFAFB50C2B}"/>
                    </a:ext>
                  </a:extLst>
                </p:cNvPr>
                <p:cNvSpPr txBox="1">
                  <a:spLocks noRot="1" noChangeAspect="1" noMove="1" noResize="1" noEditPoints="1" noAdjustHandles="1" noChangeArrowheads="1" noChangeShapeType="1" noTextEdit="1"/>
                </p:cNvSpPr>
                <p:nvPr/>
              </p:nvSpPr>
              <p:spPr>
                <a:xfrm>
                  <a:off x="7100094" y="5396476"/>
                  <a:ext cx="201209" cy="276999"/>
                </a:xfrm>
                <a:prstGeom prst="rect">
                  <a:avLst/>
                </a:prstGeom>
                <a:blipFill>
                  <a:blip r:embed="rId12"/>
                  <a:stretch>
                    <a:fillRect l="-27273" r="-2727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5638A79-C8C2-4DF7-BA7E-24ADB52CCE2A}"/>
                    </a:ext>
                  </a:extLst>
                </p:cNvPr>
                <p:cNvSpPr txBox="1"/>
                <p:nvPr/>
              </p:nvSpPr>
              <p:spPr>
                <a:xfrm>
                  <a:off x="7794408" y="5043377"/>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oMath>
                    </m:oMathPara>
                  </a14:m>
                  <a:endParaRPr lang="en-US" dirty="0"/>
                </a:p>
              </p:txBody>
            </p:sp>
          </mc:Choice>
          <mc:Fallback xmlns="">
            <p:sp>
              <p:nvSpPr>
                <p:cNvPr id="21" name="TextBox 20">
                  <a:extLst>
                    <a:ext uri="{FF2B5EF4-FFF2-40B4-BE49-F238E27FC236}">
                      <a16:creationId xmlns:a16="http://schemas.microsoft.com/office/drawing/2014/main" id="{55638A79-C8C2-4DF7-BA7E-24ADB52CCE2A}"/>
                    </a:ext>
                  </a:extLst>
                </p:cNvPr>
                <p:cNvSpPr txBox="1">
                  <a:spLocks noRot="1" noChangeAspect="1" noMove="1" noResize="1" noEditPoints="1" noAdjustHandles="1" noChangeArrowheads="1" noChangeShapeType="1" noTextEdit="1"/>
                </p:cNvSpPr>
                <p:nvPr/>
              </p:nvSpPr>
              <p:spPr>
                <a:xfrm>
                  <a:off x="7794408" y="5043377"/>
                  <a:ext cx="215123" cy="276999"/>
                </a:xfrm>
                <a:prstGeom prst="rect">
                  <a:avLst/>
                </a:prstGeom>
                <a:blipFill>
                  <a:blip r:embed="rId13"/>
                  <a:stretch>
                    <a:fillRect l="-36111" r="-30556" b="-31111"/>
                  </a:stretch>
                </a:blipFill>
              </p:spPr>
              <p:txBody>
                <a:bodyPr/>
                <a:lstStyle/>
                <a:p>
                  <a:r>
                    <a:rPr lang="en-US">
                      <a:noFill/>
                    </a:rPr>
                    <a:t> </a:t>
                  </a:r>
                </a:p>
              </p:txBody>
            </p:sp>
          </mc:Fallback>
        </mc:AlternateContent>
      </p:grpSp>
      <p:grpSp>
        <p:nvGrpSpPr>
          <p:cNvPr id="26" name="Group 38">
            <a:extLst>
              <a:ext uri="{FF2B5EF4-FFF2-40B4-BE49-F238E27FC236}">
                <a16:creationId xmlns:a16="http://schemas.microsoft.com/office/drawing/2014/main" id="{D966697A-6871-49C8-A7D7-D838EF484345}"/>
              </a:ext>
            </a:extLst>
          </p:cNvPr>
          <p:cNvGrpSpPr/>
          <p:nvPr/>
        </p:nvGrpSpPr>
        <p:grpSpPr>
          <a:xfrm>
            <a:off x="11213451" y="3681176"/>
            <a:ext cx="596950" cy="1209770"/>
            <a:chOff x="8002527" y="4216650"/>
            <a:chExt cx="596950" cy="1209770"/>
          </a:xfrm>
        </p:grpSpPr>
        <p:sp>
          <p:nvSpPr>
            <p:cNvPr id="27" name="Right Brace 36">
              <a:extLst>
                <a:ext uri="{FF2B5EF4-FFF2-40B4-BE49-F238E27FC236}">
                  <a16:creationId xmlns:a16="http://schemas.microsoft.com/office/drawing/2014/main" id="{31F3BBB9-D2BD-4709-BBE3-9DB12CD0ED7D}"/>
                </a:ext>
              </a:extLst>
            </p:cNvPr>
            <p:cNvSpPr/>
            <p:nvPr/>
          </p:nvSpPr>
          <p:spPr>
            <a:xfrm>
              <a:off x="8002527" y="4216650"/>
              <a:ext cx="362788" cy="120977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2B81AB-26A0-4BFF-8703-C26C1B52B934}"/>
                    </a:ext>
                  </a:extLst>
                </p:cNvPr>
                <p:cNvSpPr txBox="1"/>
                <p:nvPr/>
              </p:nvSpPr>
              <p:spPr>
                <a:xfrm>
                  <a:off x="8418337" y="4541610"/>
                  <a:ext cx="18114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m:oMathPara>
                  </a14:m>
                  <a:endParaRPr lang="en-US" dirty="0"/>
                </a:p>
              </p:txBody>
            </p:sp>
          </mc:Choice>
          <mc:Fallback xmlns="">
            <p:sp>
              <p:nvSpPr>
                <p:cNvPr id="28" name="TextBox 27">
                  <a:extLst>
                    <a:ext uri="{FF2B5EF4-FFF2-40B4-BE49-F238E27FC236}">
                      <a16:creationId xmlns:a16="http://schemas.microsoft.com/office/drawing/2014/main" id="{CD2B81AB-26A0-4BFF-8703-C26C1B52B934}"/>
                    </a:ext>
                  </a:extLst>
                </p:cNvPr>
                <p:cNvSpPr txBox="1">
                  <a:spLocks noRot="1" noChangeAspect="1" noMove="1" noResize="1" noEditPoints="1" noAdjustHandles="1" noChangeArrowheads="1" noChangeShapeType="1" noTextEdit="1"/>
                </p:cNvSpPr>
                <p:nvPr/>
              </p:nvSpPr>
              <p:spPr>
                <a:xfrm>
                  <a:off x="8418337" y="4541610"/>
                  <a:ext cx="181140" cy="520399"/>
                </a:xfrm>
                <a:prstGeom prst="rect">
                  <a:avLst/>
                </a:prstGeom>
                <a:blipFill>
                  <a:blip r:embed="rId14"/>
                  <a:stretch>
                    <a:fillRect/>
                  </a:stretch>
                </a:blipFill>
              </p:spPr>
              <p:txBody>
                <a:bodyPr/>
                <a:lstStyle/>
                <a:p>
                  <a:r>
                    <a:rPr lang="en-US">
                      <a:noFill/>
                    </a:rPr>
                    <a:t> </a:t>
                  </a:r>
                </a:p>
              </p:txBody>
            </p:sp>
          </mc:Fallback>
        </mc:AlternateContent>
      </p:grpSp>
      <p:pic>
        <p:nvPicPr>
          <p:cNvPr id="29" name="Picture 3">
            <a:extLst>
              <a:ext uri="{FF2B5EF4-FFF2-40B4-BE49-F238E27FC236}">
                <a16:creationId xmlns:a16="http://schemas.microsoft.com/office/drawing/2014/main" id="{77415B85-75B1-4BBB-850F-31CD19B60CEF}"/>
              </a:ext>
            </a:extLst>
          </p:cNvPr>
          <p:cNvPicPr>
            <a:picLocks noChangeAspect="1"/>
          </p:cNvPicPr>
          <p:nvPr/>
        </p:nvPicPr>
        <p:blipFill rotWithShape="1">
          <a:blip r:embed="rId15"/>
          <a:srcRect l="3494" t="4770" r="3040"/>
          <a:stretch/>
        </p:blipFill>
        <p:spPr>
          <a:xfrm>
            <a:off x="6481837" y="2420291"/>
            <a:ext cx="3849607" cy="4432552"/>
          </a:xfrm>
          <a:prstGeom prst="rect">
            <a:avLst/>
          </a:prstGeom>
        </p:spPr>
      </p:pic>
      <p:cxnSp>
        <p:nvCxnSpPr>
          <p:cNvPr id="30" name="Straight Connector 8">
            <a:extLst>
              <a:ext uri="{FF2B5EF4-FFF2-40B4-BE49-F238E27FC236}">
                <a16:creationId xmlns:a16="http://schemas.microsoft.com/office/drawing/2014/main" id="{B5F6D026-FD44-480D-B0B2-FEA0FA720471}"/>
              </a:ext>
            </a:extLst>
          </p:cNvPr>
          <p:cNvCxnSpPr>
            <a:cxnSpLocks/>
          </p:cNvCxnSpPr>
          <p:nvPr/>
        </p:nvCxnSpPr>
        <p:spPr>
          <a:xfrm>
            <a:off x="8254680" y="4644058"/>
            <a:ext cx="0" cy="747039"/>
          </a:xfrm>
          <a:prstGeom prst="line">
            <a:avLst/>
          </a:prstGeom>
          <a:ln w="3810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0">
            <a:extLst>
              <a:ext uri="{FF2B5EF4-FFF2-40B4-BE49-F238E27FC236}">
                <a16:creationId xmlns:a16="http://schemas.microsoft.com/office/drawing/2014/main" id="{2FB2B3D9-5599-4800-BC7E-668057B4B88A}"/>
              </a:ext>
            </a:extLst>
          </p:cNvPr>
          <p:cNvCxnSpPr/>
          <p:nvPr/>
        </p:nvCxnSpPr>
        <p:spPr>
          <a:xfrm flipV="1">
            <a:off x="8115434" y="5266775"/>
            <a:ext cx="167425" cy="515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E232BF76-D44F-413E-B442-758FFCD51A19}"/>
              </a:ext>
            </a:extLst>
          </p:cNvPr>
          <p:cNvPicPr>
            <a:picLocks noChangeAspect="1"/>
          </p:cNvPicPr>
          <p:nvPr/>
        </p:nvPicPr>
        <p:blipFill>
          <a:blip r:embed="rId16"/>
          <a:stretch>
            <a:fillRect/>
          </a:stretch>
        </p:blipFill>
        <p:spPr>
          <a:xfrm>
            <a:off x="1627689" y="2420291"/>
            <a:ext cx="4229100" cy="2753937"/>
          </a:xfrm>
          <a:prstGeom prst="rect">
            <a:avLst/>
          </a:prstGeom>
        </p:spPr>
      </p:pic>
    </p:spTree>
    <p:extLst>
      <p:ext uri="{BB962C8B-B14F-4D97-AF65-F5344CB8AC3E}">
        <p14:creationId xmlns:p14="http://schemas.microsoft.com/office/powerpoint/2010/main" val="287889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up)">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Calculation of S</a:t>
            </a:r>
          </a:p>
        </p:txBody>
      </p:sp>
      <p:pic>
        <p:nvPicPr>
          <p:cNvPr id="7" name="Picture 2">
            <a:extLst>
              <a:ext uri="{FF2B5EF4-FFF2-40B4-BE49-F238E27FC236}">
                <a16:creationId xmlns:a16="http://schemas.microsoft.com/office/drawing/2014/main" id="{65CFE1D5-2D4B-4F2A-BBAD-FAC37401AFA1}"/>
              </a:ext>
            </a:extLst>
          </p:cNvPr>
          <p:cNvPicPr>
            <a:picLocks noChangeAspect="1"/>
          </p:cNvPicPr>
          <p:nvPr/>
        </p:nvPicPr>
        <p:blipFill>
          <a:blip r:embed="rId3"/>
          <a:stretch>
            <a:fillRect/>
          </a:stretch>
        </p:blipFill>
        <p:spPr>
          <a:xfrm>
            <a:off x="1960626" y="2753936"/>
            <a:ext cx="4286250" cy="3581400"/>
          </a:xfrm>
          <a:prstGeom prst="rect">
            <a:avLst/>
          </a:prstGeom>
        </p:spPr>
      </p:pic>
      <p:sp>
        <p:nvSpPr>
          <p:cNvPr id="9" name="Isosceles Triangle 27">
            <a:extLst>
              <a:ext uri="{FF2B5EF4-FFF2-40B4-BE49-F238E27FC236}">
                <a16:creationId xmlns:a16="http://schemas.microsoft.com/office/drawing/2014/main" id="{1807FF1D-75EF-43B5-BB5D-BB59685CC502}"/>
              </a:ext>
            </a:extLst>
          </p:cNvPr>
          <p:cNvSpPr/>
          <p:nvPr/>
        </p:nvSpPr>
        <p:spPr>
          <a:xfrm>
            <a:off x="2428166" y="4978715"/>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RG</a:t>
            </a:r>
          </a:p>
        </p:txBody>
      </p:sp>
      <p:sp>
        <p:nvSpPr>
          <p:cNvPr id="11" name="TextBox 10">
            <a:extLst>
              <a:ext uri="{FF2B5EF4-FFF2-40B4-BE49-F238E27FC236}">
                <a16:creationId xmlns:a16="http://schemas.microsoft.com/office/drawing/2014/main" id="{FFAAC4F3-7439-4795-9E1D-A4A63A6C390A}"/>
              </a:ext>
            </a:extLst>
          </p:cNvPr>
          <p:cNvSpPr txBox="1"/>
          <p:nvPr/>
        </p:nvSpPr>
        <p:spPr>
          <a:xfrm>
            <a:off x="6355777" y="2854727"/>
            <a:ext cx="1851725" cy="400110"/>
          </a:xfrm>
          <a:prstGeom prst="rect">
            <a:avLst/>
          </a:prstGeom>
          <a:noFill/>
        </p:spPr>
        <p:txBody>
          <a:bodyPr wrap="none" rtlCol="0">
            <a:spAutoFit/>
          </a:bodyPr>
          <a:lstStyle/>
          <a:p>
            <a:r>
              <a:rPr lang="en-US" sz="2000" dirty="0"/>
              <a:t>In the RG sector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70D0DC-FDBA-4D3F-8442-B16C8E35F0B4}"/>
                  </a:ext>
                </a:extLst>
              </p:cNvPr>
              <p:cNvSpPr txBox="1"/>
              <p:nvPr/>
            </p:nvSpPr>
            <p:spPr>
              <a:xfrm>
                <a:off x="6355777" y="3404660"/>
                <a:ext cx="22147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min</m:t>
                          </m:r>
                        </m:fNa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i="1">
                              <a:latin typeface="Cambria Math" panose="02040503050406030204" pitchFamily="18" charset="0"/>
                            </a:rPr>
                            <m:t>)</m:t>
                          </m:r>
                        </m:e>
                      </m:func>
                    </m:oMath>
                  </m:oMathPara>
                </a14:m>
                <a:endParaRPr lang="en-US" sz="2000" dirty="0"/>
              </a:p>
            </p:txBody>
          </p:sp>
        </mc:Choice>
        <mc:Fallback xmlns="">
          <p:sp>
            <p:nvSpPr>
              <p:cNvPr id="12" name="TextBox 11">
                <a:extLst>
                  <a:ext uri="{FF2B5EF4-FFF2-40B4-BE49-F238E27FC236}">
                    <a16:creationId xmlns:a16="http://schemas.microsoft.com/office/drawing/2014/main" id="{0170D0DC-FDBA-4D3F-8442-B16C8E35F0B4}"/>
                  </a:ext>
                </a:extLst>
              </p:cNvPr>
              <p:cNvSpPr txBox="1">
                <a:spLocks noRot="1" noChangeAspect="1" noMove="1" noResize="1" noEditPoints="1" noAdjustHandles="1" noChangeArrowheads="1" noChangeShapeType="1" noTextEdit="1"/>
              </p:cNvSpPr>
              <p:nvPr/>
            </p:nvSpPr>
            <p:spPr>
              <a:xfrm>
                <a:off x="6355777" y="3404660"/>
                <a:ext cx="2214709" cy="307777"/>
              </a:xfrm>
              <a:prstGeom prst="rect">
                <a:avLst/>
              </a:prstGeom>
              <a:blipFill>
                <a:blip r:embed="rId4"/>
                <a:stretch>
                  <a:fillRect l="-2204" t="-4000" r="-3857"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6">
                <a:extLst>
                  <a:ext uri="{FF2B5EF4-FFF2-40B4-BE49-F238E27FC236}">
                    <a16:creationId xmlns:a16="http://schemas.microsoft.com/office/drawing/2014/main" id="{40A7DD88-6EE2-4E70-9554-DD68EB6969F4}"/>
                  </a:ext>
                </a:extLst>
              </p:cNvPr>
              <p:cNvSpPr/>
              <p:nvPr/>
            </p:nvSpPr>
            <p:spPr>
              <a:xfrm>
                <a:off x="6286776" y="3862260"/>
                <a:ext cx="29326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𝑺</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𝒎𝒊𝒏</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𝒓</m:t>
                          </m:r>
                        </m:e>
                        <m:sub>
                          <m:r>
                            <a:rPr lang="en-US" sz="2000" b="1" i="1">
                              <a:latin typeface="Cambria Math" panose="02040503050406030204" pitchFamily="18" charset="0"/>
                            </a:rPr>
                            <m:t>𝟎</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𝒈</m:t>
                          </m:r>
                        </m:e>
                        <m:sub>
                          <m:r>
                            <a:rPr lang="en-US" sz="2000" b="1" i="1">
                              <a:latin typeface="Cambria Math" panose="02040503050406030204" pitchFamily="18" charset="0"/>
                            </a:rPr>
                            <m:t>𝟎</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𝟎</m:t>
                          </m:r>
                        </m:sub>
                      </m:sSub>
                      <m:r>
                        <a:rPr lang="en-US" sz="2000" b="1" i="1">
                          <a:latin typeface="Cambria Math" panose="02040503050406030204" pitchFamily="18" charset="0"/>
                        </a:rPr>
                        <m:t>)</m:t>
                      </m:r>
                    </m:oMath>
                  </m:oMathPara>
                </a14:m>
                <a:endParaRPr lang="en-US" sz="2000" b="1" dirty="0"/>
              </a:p>
            </p:txBody>
          </p:sp>
        </mc:Choice>
        <mc:Fallback xmlns="">
          <p:sp>
            <p:nvSpPr>
              <p:cNvPr id="13" name="Rectangle 6">
                <a:extLst>
                  <a:ext uri="{FF2B5EF4-FFF2-40B4-BE49-F238E27FC236}">
                    <a16:creationId xmlns:a16="http://schemas.microsoft.com/office/drawing/2014/main" id="{40A7DD88-6EE2-4E70-9554-DD68EB6969F4}"/>
                  </a:ext>
                </a:extLst>
              </p:cNvPr>
              <p:cNvSpPr>
                <a:spLocks noRot="1" noChangeAspect="1" noMove="1" noResize="1" noEditPoints="1" noAdjustHandles="1" noChangeArrowheads="1" noChangeShapeType="1" noTextEdit="1"/>
              </p:cNvSpPr>
              <p:nvPr/>
            </p:nvSpPr>
            <p:spPr>
              <a:xfrm>
                <a:off x="6286776" y="3862260"/>
                <a:ext cx="2932662" cy="400110"/>
              </a:xfrm>
              <a:prstGeom prst="rect">
                <a:avLst/>
              </a:prstGeom>
              <a:blipFill>
                <a:blip r:embed="rId5"/>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7">
                <a:extLst>
                  <a:ext uri="{FF2B5EF4-FFF2-40B4-BE49-F238E27FC236}">
                    <a16:creationId xmlns:a16="http://schemas.microsoft.com/office/drawing/2014/main" id="{A8D18E2D-EF53-4874-8258-8C5F60F2F525}"/>
                  </a:ext>
                </a:extLst>
              </p:cNvPr>
              <p:cNvSpPr/>
              <p:nvPr/>
            </p:nvSpPr>
            <p:spPr>
              <a:xfrm>
                <a:off x="6286776" y="4214803"/>
                <a:ext cx="4004751"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𝑺</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𝟑</m:t>
                          </m:r>
                        </m:num>
                        <m:den>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den>
                      </m:f>
                      <m:r>
                        <a:rPr lang="en-US" sz="2000" b="1" i="1">
                          <a:latin typeface="Cambria Math" panose="02040503050406030204" pitchFamily="18" charset="0"/>
                        </a:rPr>
                        <m:t>[</m:t>
                      </m:r>
                      <m:r>
                        <a:rPr lang="en-US" sz="2000" b="1" i="1">
                          <a:latin typeface="Cambria Math" panose="02040503050406030204" pitchFamily="18" charset="0"/>
                        </a:rPr>
                        <m:t>𝒎𝒊𝒏</m:t>
                      </m:r>
                      <m:d>
                        <m:dPr>
                          <m:ctrlPr>
                            <a:rPr lang="en-US" sz="2000" b="1" i="1">
                              <a:latin typeface="Cambria Math" panose="02040503050406030204" pitchFamily="18" charset="0"/>
                            </a:rPr>
                          </m:ctrlPr>
                        </m:dPr>
                        <m:e>
                          <m:r>
                            <a:rPr lang="en-US" sz="2000" b="1" i="1">
                              <a:latin typeface="Cambria Math" panose="02040503050406030204" pitchFamily="18" charset="0"/>
                            </a:rPr>
                            <m:t>𝑹</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𝑩</m:t>
                          </m:r>
                        </m:e>
                      </m:d>
                      <m:r>
                        <a:rPr lang="en-US" sz="2000" b="1" i="1">
                          <a:latin typeface="Cambria Math" panose="02040503050406030204" pitchFamily="18" charset="0"/>
                        </a:rPr>
                        <m:t>]</m:t>
                      </m:r>
                    </m:oMath>
                  </m:oMathPara>
                </a14:m>
                <a:endParaRPr lang="en-US" sz="2000" b="1" dirty="0"/>
              </a:p>
            </p:txBody>
          </p:sp>
        </mc:Choice>
        <mc:Fallback xmlns="">
          <p:sp>
            <p:nvSpPr>
              <p:cNvPr id="14" name="Rectangle 7">
                <a:extLst>
                  <a:ext uri="{FF2B5EF4-FFF2-40B4-BE49-F238E27FC236}">
                    <a16:creationId xmlns:a16="http://schemas.microsoft.com/office/drawing/2014/main" id="{A8D18E2D-EF53-4874-8258-8C5F60F2F525}"/>
                  </a:ext>
                </a:extLst>
              </p:cNvPr>
              <p:cNvSpPr>
                <a:spLocks noRot="1" noChangeAspect="1" noMove="1" noResize="1" noEditPoints="1" noAdjustHandles="1" noChangeArrowheads="1" noChangeShapeType="1" noTextEdit="1"/>
              </p:cNvSpPr>
              <p:nvPr/>
            </p:nvSpPr>
            <p:spPr>
              <a:xfrm>
                <a:off x="6286776" y="4214803"/>
                <a:ext cx="4004751" cy="67569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978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The HSI Color Models</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6E6C787D-91CC-4CFF-AEC0-C9EDB6AAB005}"/>
              </a:ext>
            </a:extLst>
          </p:cNvPr>
          <p:cNvSpPr txBox="1">
            <a:spLocks noChangeArrowheads="1"/>
          </p:cNvSpPr>
          <p:nvPr/>
        </p:nvSpPr>
        <p:spPr>
          <a:xfrm>
            <a:off x="2209648" y="2479231"/>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altLang="ko-KR" sz="2400" b="1">
                <a:ea typeface="굴림" pitchFamily="34" charset="-127"/>
              </a:rPr>
              <a:t>Converting colors from RGB to HSI</a:t>
            </a:r>
          </a:p>
          <a:p>
            <a:pPr>
              <a:buFont typeface="Wingdings" panose="05000000000000000000" pitchFamily="2" charset="2"/>
              <a:buNone/>
            </a:pPr>
            <a:endParaRPr lang="en-US" altLang="ko-KR" sz="2400" b="1" dirty="0">
              <a:ea typeface="굴림" pitchFamily="34" charset="-127"/>
            </a:endParaRPr>
          </a:p>
        </p:txBody>
      </p:sp>
      <p:graphicFrame>
        <p:nvGraphicFramePr>
          <p:cNvPr id="9" name="Object 4">
            <a:extLst>
              <a:ext uri="{FF2B5EF4-FFF2-40B4-BE49-F238E27FC236}">
                <a16:creationId xmlns:a16="http://schemas.microsoft.com/office/drawing/2014/main" id="{E9EE83A3-BE78-40A9-8D5B-E965DECB45DB}"/>
              </a:ext>
            </a:extLst>
          </p:cNvPr>
          <p:cNvGraphicFramePr>
            <a:graphicFrameLocks noChangeAspect="1"/>
          </p:cNvGraphicFramePr>
          <p:nvPr>
            <p:extLst>
              <p:ext uri="{D42A27DB-BD31-4B8C-83A1-F6EECF244321}">
                <p14:modId xmlns:p14="http://schemas.microsoft.com/office/powerpoint/2010/main" val="339959172"/>
              </p:ext>
            </p:extLst>
          </p:nvPr>
        </p:nvGraphicFramePr>
        <p:xfrm>
          <a:off x="4069461" y="2996406"/>
          <a:ext cx="2979738" cy="865188"/>
        </p:xfrm>
        <a:graphic>
          <a:graphicData uri="http://schemas.openxmlformats.org/presentationml/2006/ole">
            <mc:AlternateContent xmlns:mc="http://schemas.openxmlformats.org/markup-compatibility/2006">
              <mc:Choice xmlns:v="urn:schemas-microsoft-com:vml" Requires="v">
                <p:oleObj spid="_x0000_s5122" name="Equation" r:id="rId4" imgW="1574800" imgH="457200" progId="Equation.3">
                  <p:embed/>
                </p:oleObj>
              </mc:Choice>
              <mc:Fallback>
                <p:oleObj name="Equation" r:id="rId4" imgW="1574800" imgH="457200" progId="Equation.3">
                  <p:embed/>
                  <p:pic>
                    <p:nvPicPr>
                      <p:cNvPr id="9" name="Object 4">
                        <a:extLst>
                          <a:ext uri="{FF2B5EF4-FFF2-40B4-BE49-F238E27FC236}">
                            <a16:creationId xmlns:a16="http://schemas.microsoft.com/office/drawing/2014/main" id="{E9EE83A3-BE78-40A9-8D5B-E965DECB45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461" y="2996406"/>
                        <a:ext cx="2979738"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DFA47DB5-D59D-4E57-8B46-32E3221C326B}"/>
              </a:ext>
            </a:extLst>
          </p:cNvPr>
          <p:cNvGraphicFramePr>
            <a:graphicFrameLocks noChangeAspect="1"/>
          </p:cNvGraphicFramePr>
          <p:nvPr>
            <p:extLst>
              <p:ext uri="{D42A27DB-BD31-4B8C-83A1-F6EECF244321}">
                <p14:modId xmlns:p14="http://schemas.microsoft.com/office/powerpoint/2010/main" val="2178580530"/>
              </p:ext>
            </p:extLst>
          </p:nvPr>
        </p:nvGraphicFramePr>
        <p:xfrm>
          <a:off x="3447637" y="3811762"/>
          <a:ext cx="4586288" cy="1416050"/>
        </p:xfrm>
        <a:graphic>
          <a:graphicData uri="http://schemas.openxmlformats.org/presentationml/2006/ole">
            <mc:AlternateContent xmlns:mc="http://schemas.openxmlformats.org/markup-compatibility/2006">
              <mc:Choice xmlns:v="urn:schemas-microsoft-com:vml" Requires="v">
                <p:oleObj spid="_x0000_s5123" name="Equation" r:id="rId6" imgW="2552700" imgH="787400" progId="Equation.3">
                  <p:embed/>
                </p:oleObj>
              </mc:Choice>
              <mc:Fallback>
                <p:oleObj name="Equation" r:id="rId6" imgW="2552700" imgH="787400" progId="Equation.3">
                  <p:embed/>
                  <p:pic>
                    <p:nvPicPr>
                      <p:cNvPr id="11" name="Object 5">
                        <a:extLst>
                          <a:ext uri="{FF2B5EF4-FFF2-40B4-BE49-F238E27FC236}">
                            <a16:creationId xmlns:a16="http://schemas.microsoft.com/office/drawing/2014/main" id="{DFA47DB5-D59D-4E57-8B46-32E3221C3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7637" y="3811762"/>
                        <a:ext cx="4586288"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00BFF468-6729-4569-A908-74BDA7E870FC}"/>
              </a:ext>
            </a:extLst>
          </p:cNvPr>
          <p:cNvGraphicFramePr>
            <a:graphicFrameLocks noChangeAspect="1"/>
          </p:cNvGraphicFramePr>
          <p:nvPr>
            <p:extLst>
              <p:ext uri="{D42A27DB-BD31-4B8C-83A1-F6EECF244321}">
                <p14:modId xmlns:p14="http://schemas.microsoft.com/office/powerpoint/2010/main" val="550926837"/>
              </p:ext>
            </p:extLst>
          </p:nvPr>
        </p:nvGraphicFramePr>
        <p:xfrm>
          <a:off x="3854831" y="5227812"/>
          <a:ext cx="3771900" cy="768350"/>
        </p:xfrm>
        <a:graphic>
          <a:graphicData uri="http://schemas.openxmlformats.org/presentationml/2006/ole">
            <mc:AlternateContent xmlns:mc="http://schemas.openxmlformats.org/markup-compatibility/2006">
              <mc:Choice xmlns:v="urn:schemas-microsoft-com:vml" Requires="v">
                <p:oleObj spid="_x0000_s5124" name="Equation" r:id="rId8" imgW="2057400" imgH="419100" progId="Equation.3">
                  <p:embed/>
                </p:oleObj>
              </mc:Choice>
              <mc:Fallback>
                <p:oleObj name="Equation" r:id="rId8" imgW="2057400" imgH="419100" progId="Equation.3">
                  <p:embed/>
                  <p:pic>
                    <p:nvPicPr>
                      <p:cNvPr id="12" name="Object 6">
                        <a:extLst>
                          <a:ext uri="{FF2B5EF4-FFF2-40B4-BE49-F238E27FC236}">
                            <a16:creationId xmlns:a16="http://schemas.microsoft.com/office/drawing/2014/main" id="{00BFF468-6729-4569-A908-74BDA7E87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4831" y="5227812"/>
                        <a:ext cx="3771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a:extLst>
              <a:ext uri="{FF2B5EF4-FFF2-40B4-BE49-F238E27FC236}">
                <a16:creationId xmlns:a16="http://schemas.microsoft.com/office/drawing/2014/main" id="{06E9B4E4-7B6D-4066-8E65-697129174340}"/>
              </a:ext>
            </a:extLst>
          </p:cNvPr>
          <p:cNvGraphicFramePr>
            <a:graphicFrameLocks noChangeAspect="1"/>
          </p:cNvGraphicFramePr>
          <p:nvPr>
            <p:extLst>
              <p:ext uri="{D42A27DB-BD31-4B8C-83A1-F6EECF244321}">
                <p14:modId xmlns:p14="http://schemas.microsoft.com/office/powerpoint/2010/main" val="2429013561"/>
              </p:ext>
            </p:extLst>
          </p:nvPr>
        </p:nvGraphicFramePr>
        <p:xfrm>
          <a:off x="4559681" y="5949156"/>
          <a:ext cx="2362200" cy="862013"/>
        </p:xfrm>
        <a:graphic>
          <a:graphicData uri="http://schemas.openxmlformats.org/presentationml/2006/ole">
            <mc:AlternateContent xmlns:mc="http://schemas.openxmlformats.org/markup-compatibility/2006">
              <mc:Choice xmlns:v="urn:schemas-microsoft-com:vml" Requires="v">
                <p:oleObj spid="_x0000_s5125" name="Equation" r:id="rId10" imgW="1079032" imgH="393529" progId="Equation.3">
                  <p:embed/>
                </p:oleObj>
              </mc:Choice>
              <mc:Fallback>
                <p:oleObj name="Equation" r:id="rId10" imgW="1079032" imgH="393529" progId="Equation.3">
                  <p:embed/>
                  <p:pic>
                    <p:nvPicPr>
                      <p:cNvPr id="13" name="Object 7">
                        <a:extLst>
                          <a:ext uri="{FF2B5EF4-FFF2-40B4-BE49-F238E27FC236}">
                            <a16:creationId xmlns:a16="http://schemas.microsoft.com/office/drawing/2014/main" id="{06E9B4E4-7B6D-4066-8E65-6971291743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9681" y="5949156"/>
                        <a:ext cx="2362200"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39991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Converting colors from HSI to RGB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8A7F46-DB83-4474-89AE-7A64E1970132}"/>
                  </a:ext>
                </a:extLst>
              </p:cNvPr>
              <p:cNvSpPr txBox="1"/>
              <p:nvPr/>
            </p:nvSpPr>
            <p:spPr>
              <a:xfrm>
                <a:off x="2134362" y="2349058"/>
                <a:ext cx="5738174" cy="1015663"/>
              </a:xfrm>
              <a:prstGeom prst="rect">
                <a:avLst/>
              </a:prstGeom>
              <a:noFill/>
            </p:spPr>
            <p:txBody>
              <a:bodyPr wrap="none" rtlCol="0">
                <a:spAutoFit/>
              </a:bodyPr>
              <a:lstStyle/>
              <a:p>
                <a:r>
                  <a:rPr lang="en-US" sz="2000" b="1" dirty="0">
                    <a:solidFill>
                      <a:srgbClr val="0000FF"/>
                    </a:solidFill>
                  </a:rPr>
                  <a:t>Input: </a:t>
                </a:r>
                <a:r>
                  <a:rPr lang="en-US" sz="2000" dirty="0"/>
                  <a:t>HSI values within the range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0,1</m:t>
                        </m:r>
                      </m:e>
                    </m:d>
                  </m:oMath>
                </a14:m>
                <a:endParaRPr lang="en-US" sz="2000" dirty="0"/>
              </a:p>
              <a:p>
                <a:endParaRPr lang="en-US" sz="2000" dirty="0"/>
              </a:p>
              <a:p>
                <a:r>
                  <a:rPr lang="en-US" sz="2000" b="1" dirty="0">
                    <a:solidFill>
                      <a:srgbClr val="C00000"/>
                    </a:solidFill>
                  </a:rPr>
                  <a:t>Output: </a:t>
                </a:r>
                <a:r>
                  <a:rPr lang="en-US" sz="2000" dirty="0"/>
                  <a:t>Corresponding RGB values in the same range</a:t>
                </a:r>
              </a:p>
            </p:txBody>
          </p:sp>
        </mc:Choice>
        <mc:Fallback xmlns="">
          <p:sp>
            <p:nvSpPr>
              <p:cNvPr id="7" name="TextBox 6">
                <a:extLst>
                  <a:ext uri="{FF2B5EF4-FFF2-40B4-BE49-F238E27FC236}">
                    <a16:creationId xmlns:a16="http://schemas.microsoft.com/office/drawing/2014/main" id="{AB8A7F46-DB83-4474-89AE-7A64E1970132}"/>
                  </a:ext>
                </a:extLst>
              </p:cNvPr>
              <p:cNvSpPr txBox="1">
                <a:spLocks noRot="1" noChangeAspect="1" noMove="1" noResize="1" noEditPoints="1" noAdjustHandles="1" noChangeArrowheads="1" noChangeShapeType="1" noTextEdit="1"/>
              </p:cNvSpPr>
              <p:nvPr/>
            </p:nvSpPr>
            <p:spPr>
              <a:xfrm>
                <a:off x="2134362" y="2349058"/>
                <a:ext cx="5738174" cy="1015663"/>
              </a:xfrm>
              <a:prstGeom prst="rect">
                <a:avLst/>
              </a:prstGeom>
              <a:blipFill>
                <a:blip r:embed="rId3"/>
                <a:stretch>
                  <a:fillRect l="-1063" t="-2994" r="-425" b="-9581"/>
                </a:stretch>
              </a:blipFill>
            </p:spPr>
            <p:txBody>
              <a:bodyPr/>
              <a:lstStyle/>
              <a:p>
                <a:r>
                  <a:rPr lang="en-US">
                    <a:noFill/>
                  </a:rPr>
                  <a:t> </a:t>
                </a:r>
              </a:p>
            </p:txBody>
          </p:sp>
        </mc:Fallback>
      </mc:AlternateContent>
      <p:pic>
        <p:nvPicPr>
          <p:cNvPr id="9" name="Picture 27">
            <a:extLst>
              <a:ext uri="{FF2B5EF4-FFF2-40B4-BE49-F238E27FC236}">
                <a16:creationId xmlns:a16="http://schemas.microsoft.com/office/drawing/2014/main" id="{DA4AC9B6-B95A-4D44-B396-DFB755D10E9D}"/>
              </a:ext>
            </a:extLst>
          </p:cNvPr>
          <p:cNvPicPr>
            <a:picLocks noChangeAspect="1"/>
          </p:cNvPicPr>
          <p:nvPr/>
        </p:nvPicPr>
        <p:blipFill>
          <a:blip r:embed="rId4"/>
          <a:stretch>
            <a:fillRect/>
          </a:stretch>
        </p:blipFill>
        <p:spPr>
          <a:xfrm>
            <a:off x="3586286" y="3320661"/>
            <a:ext cx="4286250" cy="3581400"/>
          </a:xfrm>
          <a:prstGeom prst="rect">
            <a:avLst/>
          </a:prstGeom>
        </p:spPr>
      </p:pic>
      <p:sp>
        <p:nvSpPr>
          <p:cNvPr id="11" name="Isosceles Triangle 27">
            <a:extLst>
              <a:ext uri="{FF2B5EF4-FFF2-40B4-BE49-F238E27FC236}">
                <a16:creationId xmlns:a16="http://schemas.microsoft.com/office/drawing/2014/main" id="{411343A7-AED8-43C5-AD82-6105AE36CA1E}"/>
              </a:ext>
            </a:extLst>
          </p:cNvPr>
          <p:cNvSpPr/>
          <p:nvPr/>
        </p:nvSpPr>
        <p:spPr>
          <a:xfrm rot="7267400">
            <a:off x="3627430" y="4859158"/>
            <a:ext cx="3289736" cy="971703"/>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 name="connsiteX0" fmla="*/ 0 w 3351170"/>
              <a:gd name="connsiteY0" fmla="*/ 960358 h 960358"/>
              <a:gd name="connsiteX1" fmla="*/ 1576747 w 3351170"/>
              <a:gd name="connsiteY1" fmla="*/ 0 h 960358"/>
              <a:gd name="connsiteX2" fmla="*/ 3351170 w 3351170"/>
              <a:gd name="connsiteY2" fmla="*/ 960358 h 960358"/>
              <a:gd name="connsiteX3" fmla="*/ 0 w 3351170"/>
              <a:gd name="connsiteY3" fmla="*/ 960358 h 960358"/>
              <a:gd name="connsiteX0" fmla="*/ 0 w 3344320"/>
              <a:gd name="connsiteY0" fmla="*/ 971703 h 971703"/>
              <a:gd name="connsiteX1" fmla="*/ 1569897 w 3344320"/>
              <a:gd name="connsiteY1" fmla="*/ 0 h 971703"/>
              <a:gd name="connsiteX2" fmla="*/ 3344320 w 3344320"/>
              <a:gd name="connsiteY2" fmla="*/ 960358 h 971703"/>
              <a:gd name="connsiteX3" fmla="*/ 0 w 3344320"/>
              <a:gd name="connsiteY3" fmla="*/ 971703 h 971703"/>
              <a:gd name="connsiteX0" fmla="*/ 0 w 3289736"/>
              <a:gd name="connsiteY0" fmla="*/ 971703 h 971703"/>
              <a:gd name="connsiteX1" fmla="*/ 1569897 w 3289736"/>
              <a:gd name="connsiteY1" fmla="*/ 0 h 971703"/>
              <a:gd name="connsiteX2" fmla="*/ 3289736 w 3289736"/>
              <a:gd name="connsiteY2" fmla="*/ 946875 h 971703"/>
              <a:gd name="connsiteX3" fmla="*/ 0 w 3289736"/>
              <a:gd name="connsiteY3" fmla="*/ 971703 h 971703"/>
            </a:gdLst>
            <a:ahLst/>
            <a:cxnLst>
              <a:cxn ang="0">
                <a:pos x="connsiteX0" y="connsiteY0"/>
              </a:cxn>
              <a:cxn ang="0">
                <a:pos x="connsiteX1" y="connsiteY1"/>
              </a:cxn>
              <a:cxn ang="0">
                <a:pos x="connsiteX2" y="connsiteY2"/>
              </a:cxn>
              <a:cxn ang="0">
                <a:pos x="connsiteX3" y="connsiteY3"/>
              </a:cxn>
            </a:cxnLst>
            <a:rect l="l" t="t" r="r" b="b"/>
            <a:pathLst>
              <a:path w="3289736" h="971703">
                <a:moveTo>
                  <a:pt x="0" y="971703"/>
                </a:moveTo>
                <a:lnTo>
                  <a:pt x="1569897" y="0"/>
                </a:lnTo>
                <a:lnTo>
                  <a:pt x="3289736" y="946875"/>
                </a:lnTo>
                <a:lnTo>
                  <a:pt x="0" y="971703"/>
                </a:lnTo>
                <a:close/>
              </a:path>
            </a:pathLst>
          </a:custGeom>
          <a:gradFill flip="none" rotWithShape="1">
            <a:gsLst>
              <a:gs pos="0">
                <a:srgbClr val="0000FF"/>
              </a:gs>
              <a:gs pos="42000">
                <a:srgbClr val="0000FF">
                  <a:alpha val="5500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BR</a:t>
            </a:r>
          </a:p>
        </p:txBody>
      </p:sp>
      <p:sp>
        <p:nvSpPr>
          <p:cNvPr id="12" name="Isosceles Triangle 27">
            <a:extLst>
              <a:ext uri="{FF2B5EF4-FFF2-40B4-BE49-F238E27FC236}">
                <a16:creationId xmlns:a16="http://schemas.microsoft.com/office/drawing/2014/main" id="{A3817793-A293-4182-93A0-A17B45D6C816}"/>
              </a:ext>
            </a:extLst>
          </p:cNvPr>
          <p:cNvSpPr/>
          <p:nvPr/>
        </p:nvSpPr>
        <p:spPr>
          <a:xfrm>
            <a:off x="4022786" y="5546431"/>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RG</a:t>
            </a:r>
          </a:p>
        </p:txBody>
      </p:sp>
      <p:sp>
        <p:nvSpPr>
          <p:cNvPr id="13" name="Isosceles Triangle 27">
            <a:extLst>
              <a:ext uri="{FF2B5EF4-FFF2-40B4-BE49-F238E27FC236}">
                <a16:creationId xmlns:a16="http://schemas.microsoft.com/office/drawing/2014/main" id="{64D73C73-F424-4034-8E85-8C626F15372D}"/>
              </a:ext>
            </a:extLst>
          </p:cNvPr>
          <p:cNvSpPr/>
          <p:nvPr/>
        </p:nvSpPr>
        <p:spPr>
          <a:xfrm rot="14398098">
            <a:off x="4456592" y="4840329"/>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00FF00">
                  <a:alpha val="62000"/>
                </a:srgbClr>
              </a:gs>
              <a:gs pos="42000">
                <a:srgbClr val="00FF00">
                  <a:alpha val="44000"/>
                </a:srgb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GB</a:t>
            </a:r>
          </a:p>
        </p:txBody>
      </p:sp>
    </p:spTree>
    <p:extLst>
      <p:ext uri="{BB962C8B-B14F-4D97-AF65-F5344CB8AC3E}">
        <p14:creationId xmlns:p14="http://schemas.microsoft.com/office/powerpoint/2010/main" val="84091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1" grpId="1" animBg="1"/>
      <p:bldP spid="12" grpId="0" animBg="1"/>
      <p:bldP spid="13" grpId="0" animBg="1"/>
      <p:bldP spid="1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Saturation calculation: RG region</a:t>
            </a:r>
          </a:p>
        </p:txBody>
      </p:sp>
      <mc:AlternateContent xmlns:mc="http://schemas.openxmlformats.org/markup-compatibility/2006" xmlns:a14="http://schemas.microsoft.com/office/drawing/2010/main">
        <mc:Choice Requires="a14">
          <p:sp>
            <p:nvSpPr>
              <p:cNvPr id="7" name="Rectangle 2">
                <a:extLst>
                  <a:ext uri="{FF2B5EF4-FFF2-40B4-BE49-F238E27FC236}">
                    <a16:creationId xmlns:a16="http://schemas.microsoft.com/office/drawing/2014/main" id="{A5F4FC38-5B78-4271-9A7F-FA28729B522F}"/>
                  </a:ext>
                </a:extLst>
              </p:cNvPr>
              <p:cNvSpPr/>
              <p:nvPr/>
            </p:nvSpPr>
            <p:spPr>
              <a:xfrm>
                <a:off x="2088642" y="2454617"/>
                <a:ext cx="3013582" cy="400110"/>
              </a:xfrm>
              <a:prstGeom prst="rect">
                <a:avLst/>
              </a:prstGeom>
            </p:spPr>
            <p:txBody>
              <a:bodyPr wrap="none">
                <a:spAutoFit/>
              </a:bodyPr>
              <a:lstStyle/>
              <a:p>
                <a:r>
                  <a:rPr lang="en-US" sz="2000" dirty="0"/>
                  <a:t>We know that </a:t>
                </a:r>
                <a14:m>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=1−3</m:t>
                    </m:r>
                    <m:r>
                      <a:rPr lang="en-US" sz="2000" i="1">
                        <a:latin typeface="Cambria Math" panose="02040503050406030204" pitchFamily="18" charset="0"/>
                      </a:rPr>
                      <m:t>𝑏</m:t>
                    </m:r>
                  </m:oMath>
                </a14:m>
                <a:endParaRPr lang="en-US" sz="2000" dirty="0"/>
              </a:p>
            </p:txBody>
          </p:sp>
        </mc:Choice>
        <mc:Fallback xmlns="">
          <p:sp>
            <p:nvSpPr>
              <p:cNvPr id="7" name="Rectangle 2">
                <a:extLst>
                  <a:ext uri="{FF2B5EF4-FFF2-40B4-BE49-F238E27FC236}">
                    <a16:creationId xmlns:a16="http://schemas.microsoft.com/office/drawing/2014/main" id="{A5F4FC38-5B78-4271-9A7F-FA28729B522F}"/>
                  </a:ext>
                </a:extLst>
              </p:cNvPr>
              <p:cNvSpPr>
                <a:spLocks noRot="1" noChangeAspect="1" noMove="1" noResize="1" noEditPoints="1" noAdjustHandles="1" noChangeArrowheads="1" noChangeShapeType="1" noTextEdit="1"/>
              </p:cNvSpPr>
              <p:nvPr/>
            </p:nvSpPr>
            <p:spPr>
              <a:xfrm>
                <a:off x="2088642" y="2454617"/>
                <a:ext cx="3013582" cy="400110"/>
              </a:xfrm>
              <a:prstGeom prst="rect">
                <a:avLst/>
              </a:prstGeom>
              <a:blipFill>
                <a:blip r:embed="rId3"/>
                <a:stretch>
                  <a:fillRect l="-2227"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636EF1C6-FABA-4DD2-8E0F-790475FB3623}"/>
                  </a:ext>
                </a:extLst>
              </p:cNvPr>
              <p:cNvSpPr/>
              <p:nvPr/>
            </p:nvSpPr>
            <p:spPr>
              <a:xfrm>
                <a:off x="5566172" y="2319388"/>
                <a:ext cx="2053960"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b="1" i="1">
                          <a:latin typeface="Cambria Math" panose="02040503050406030204" pitchFamily="18" charset="0"/>
                        </a:rPr>
                        <m:t>𝒃</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𝟑</m:t>
                          </m:r>
                        </m:den>
                      </m:f>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𝑺</m:t>
                      </m:r>
                      <m:r>
                        <a:rPr lang="en-US" sz="2000" b="1" i="1">
                          <a:latin typeface="Cambria Math" panose="02040503050406030204" pitchFamily="18" charset="0"/>
                        </a:rPr>
                        <m:t>)</m:t>
                      </m:r>
                    </m:oMath>
                  </m:oMathPara>
                </a14:m>
                <a:endParaRPr lang="en-US" sz="2000" b="1" dirty="0"/>
              </a:p>
            </p:txBody>
          </p:sp>
        </mc:Choice>
        <mc:Fallback xmlns="">
          <p:sp>
            <p:nvSpPr>
              <p:cNvPr id="9" name="Rectangle 3">
                <a:extLst>
                  <a:ext uri="{FF2B5EF4-FFF2-40B4-BE49-F238E27FC236}">
                    <a16:creationId xmlns:a16="http://schemas.microsoft.com/office/drawing/2014/main" id="{636EF1C6-FABA-4DD2-8E0F-790475FB3623}"/>
                  </a:ext>
                </a:extLst>
              </p:cNvPr>
              <p:cNvSpPr>
                <a:spLocks noRot="1" noChangeAspect="1" noMove="1" noResize="1" noEditPoints="1" noAdjustHandles="1" noChangeArrowheads="1" noChangeShapeType="1" noTextEdit="1"/>
              </p:cNvSpPr>
              <p:nvPr/>
            </p:nvSpPr>
            <p:spPr>
              <a:xfrm>
                <a:off x="5566172" y="2319388"/>
                <a:ext cx="2053960" cy="6705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7">
                <a:extLst>
                  <a:ext uri="{FF2B5EF4-FFF2-40B4-BE49-F238E27FC236}">
                    <a16:creationId xmlns:a16="http://schemas.microsoft.com/office/drawing/2014/main" id="{9BE7B58C-E650-47D0-AE35-31A0E552BD95}"/>
                  </a:ext>
                </a:extLst>
              </p:cNvPr>
              <p:cNvSpPr/>
              <p:nvPr/>
            </p:nvSpPr>
            <p:spPr>
              <a:xfrm>
                <a:off x="4728934" y="2925106"/>
                <a:ext cx="3728435" cy="707886"/>
              </a:xfrm>
              <a:prstGeom prst="rect">
                <a:avLst/>
              </a:prstGeom>
            </p:spPr>
            <p:txBody>
              <a:bodyPr wrap="square">
                <a:spAutoFit/>
              </a:bodyPr>
              <a:lstStyle/>
              <a:p>
                <a:r>
                  <a:rPr lang="en-GB" sz="2000" dirty="0">
                    <a:solidFill>
                      <a:srgbClr val="000000"/>
                    </a:solidFill>
                    <a:latin typeface="+mj-lt"/>
                  </a:rPr>
                  <a:t>A plane that </a:t>
                </a:r>
                <a:r>
                  <a:rPr lang="en-GB" sz="2000" b="1" dirty="0">
                    <a:solidFill>
                      <a:srgbClr val="0000FF"/>
                    </a:solidFill>
                    <a:latin typeface="+mj-lt"/>
                  </a:rPr>
                  <a:t>contains </a:t>
                </a:r>
                <a14:m>
                  <m:oMath xmlns:m="http://schemas.openxmlformats.org/officeDocument/2006/math">
                    <m:r>
                      <a:rPr lang="en-GB" sz="2000" b="1" i="1" dirty="0">
                        <a:solidFill>
                          <a:srgbClr val="0000FF"/>
                        </a:solidFill>
                        <a:latin typeface="Cambria Math" panose="02040503050406030204" pitchFamily="18" charset="0"/>
                      </a:rPr>
                      <m:t>𝑷</m:t>
                    </m:r>
                    <m:r>
                      <a:rPr lang="en-GB" sz="2000" b="1" i="1" dirty="0">
                        <a:solidFill>
                          <a:srgbClr val="0000FF"/>
                        </a:solidFill>
                        <a:latin typeface="Cambria Math" panose="02040503050406030204" pitchFamily="18" charset="0"/>
                      </a:rPr>
                      <m:t> </m:t>
                    </m:r>
                  </m:oMath>
                </a14:m>
                <a:r>
                  <a:rPr lang="en-GB" sz="2000" i="1" dirty="0">
                    <a:solidFill>
                      <a:srgbClr val="000000"/>
                    </a:solidFill>
                    <a:latin typeface="+mj-lt"/>
                  </a:rPr>
                  <a:t>and is </a:t>
                </a:r>
                <a:r>
                  <a:rPr lang="en-GB" sz="2000" b="1" i="1" dirty="0">
                    <a:solidFill>
                      <a:srgbClr val="0000FF"/>
                    </a:solidFill>
                    <a:latin typeface="+mj-lt"/>
                  </a:rPr>
                  <a:t>perpendicular</a:t>
                </a:r>
                <a:r>
                  <a:rPr lang="en-GB" sz="2000" i="1" dirty="0">
                    <a:solidFill>
                      <a:srgbClr val="000000"/>
                    </a:solidFill>
                    <a:latin typeface="+mj-lt"/>
                  </a:rPr>
                  <a:t> to the red axis</a:t>
                </a:r>
                <a:endParaRPr lang="en-US" sz="2000" dirty="0">
                  <a:latin typeface="+mj-lt"/>
                </a:endParaRPr>
              </a:p>
            </p:txBody>
          </p:sp>
        </mc:Choice>
        <mc:Fallback xmlns="">
          <p:sp>
            <p:nvSpPr>
              <p:cNvPr id="11" name="Rectangle 7">
                <a:extLst>
                  <a:ext uri="{FF2B5EF4-FFF2-40B4-BE49-F238E27FC236}">
                    <a16:creationId xmlns:a16="http://schemas.microsoft.com/office/drawing/2014/main" id="{9BE7B58C-E650-47D0-AE35-31A0E552BD95}"/>
                  </a:ext>
                </a:extLst>
              </p:cNvPr>
              <p:cNvSpPr>
                <a:spLocks noRot="1" noChangeAspect="1" noMove="1" noResize="1" noEditPoints="1" noAdjustHandles="1" noChangeArrowheads="1" noChangeShapeType="1" noTextEdit="1"/>
              </p:cNvSpPr>
              <p:nvPr/>
            </p:nvSpPr>
            <p:spPr>
              <a:xfrm>
                <a:off x="4728934" y="2925106"/>
                <a:ext cx="3728435" cy="707886"/>
              </a:xfrm>
              <a:prstGeom prst="rect">
                <a:avLst/>
              </a:prstGeom>
              <a:blipFill>
                <a:blip r:embed="rId5"/>
                <a:stretch>
                  <a:fillRect l="-1800"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5">
                <a:extLst>
                  <a:ext uri="{FF2B5EF4-FFF2-40B4-BE49-F238E27FC236}">
                    <a16:creationId xmlns:a16="http://schemas.microsoft.com/office/drawing/2014/main" id="{257F0727-1DC5-4B26-A6AA-F53E894FB2A0}"/>
                  </a:ext>
                </a:extLst>
              </p:cNvPr>
              <p:cNvSpPr/>
              <p:nvPr/>
            </p:nvSpPr>
            <p:spPr>
              <a:xfrm>
                <a:off x="1834409" y="6208775"/>
                <a:ext cx="3267815" cy="707886"/>
              </a:xfrm>
              <a:prstGeom prst="rect">
                <a:avLst/>
              </a:prstGeom>
            </p:spPr>
            <p:txBody>
              <a:bodyPr wrap="square">
                <a:spAutoFit/>
              </a:bodyPr>
              <a:lstStyle/>
              <a:p>
                <a:pPr algn="ctr"/>
                <a:r>
                  <a:rPr lang="en-GB" sz="2000" b="1" dirty="0">
                    <a:solidFill>
                      <a:srgbClr val="000000"/>
                    </a:solidFill>
                    <a:latin typeface="+mj-lt"/>
                  </a:rPr>
                  <a:t>Value of </a:t>
                </a:r>
                <a14:m>
                  <m:oMath xmlns:m="http://schemas.openxmlformats.org/officeDocument/2006/math">
                    <m:r>
                      <a:rPr lang="en-GB" sz="2000" b="1" i="1" dirty="0">
                        <a:solidFill>
                          <a:srgbClr val="000000"/>
                        </a:solidFill>
                        <a:latin typeface="Cambria Math" panose="02040503050406030204" pitchFamily="18" charset="0"/>
                      </a:rPr>
                      <m:t>𝒓</m:t>
                    </m:r>
                  </m:oMath>
                </a14:m>
                <a:r>
                  <a:rPr lang="en-GB" sz="2000" b="1" i="1" dirty="0">
                    <a:solidFill>
                      <a:srgbClr val="000000"/>
                    </a:solidFill>
                    <a:latin typeface="+mj-lt"/>
                  </a:rPr>
                  <a:t> is the projection </a:t>
                </a:r>
                <a:r>
                  <a:rPr lang="en-GB" sz="2000" b="1" dirty="0">
                    <a:solidFill>
                      <a:srgbClr val="000000"/>
                    </a:solidFill>
                    <a:latin typeface="+mj-lt"/>
                  </a:rPr>
                  <a:t>of </a:t>
                </a:r>
                <a14:m>
                  <m:oMath xmlns:m="http://schemas.openxmlformats.org/officeDocument/2006/math">
                    <m:r>
                      <a:rPr lang="en-GB" sz="2000" b="1" i="1" dirty="0">
                        <a:solidFill>
                          <a:srgbClr val="000000"/>
                        </a:solidFill>
                        <a:latin typeface="Cambria Math" panose="02040503050406030204" pitchFamily="18" charset="0"/>
                      </a:rPr>
                      <m:t>𝑷</m:t>
                    </m:r>
                    <m:r>
                      <a:rPr lang="en-GB" sz="2000" b="1" i="1" dirty="0">
                        <a:solidFill>
                          <a:srgbClr val="000000"/>
                        </a:solidFill>
                        <a:latin typeface="Cambria Math" panose="02040503050406030204" pitchFamily="18" charset="0"/>
                      </a:rPr>
                      <m:t> </m:t>
                    </m:r>
                  </m:oMath>
                </a14:m>
                <a:r>
                  <a:rPr lang="en-GB" sz="2000" b="1" i="1" dirty="0">
                    <a:solidFill>
                      <a:srgbClr val="000000"/>
                    </a:solidFill>
                    <a:latin typeface="+mj-lt"/>
                  </a:rPr>
                  <a:t>onto the red axis</a:t>
                </a:r>
                <a:endParaRPr lang="en-US" sz="2000" b="1" dirty="0">
                  <a:latin typeface="+mj-lt"/>
                </a:endParaRPr>
              </a:p>
            </p:txBody>
          </p:sp>
        </mc:Choice>
        <mc:Fallback xmlns="">
          <p:sp>
            <p:nvSpPr>
              <p:cNvPr id="29" name="Rectangle 5">
                <a:extLst>
                  <a:ext uri="{FF2B5EF4-FFF2-40B4-BE49-F238E27FC236}">
                    <a16:creationId xmlns:a16="http://schemas.microsoft.com/office/drawing/2014/main" id="{257F0727-1DC5-4B26-A6AA-F53E894FB2A0}"/>
                  </a:ext>
                </a:extLst>
              </p:cNvPr>
              <p:cNvSpPr>
                <a:spLocks noRot="1" noChangeAspect="1" noMove="1" noResize="1" noEditPoints="1" noAdjustHandles="1" noChangeArrowheads="1" noChangeShapeType="1" noTextEdit="1"/>
              </p:cNvSpPr>
              <p:nvPr/>
            </p:nvSpPr>
            <p:spPr>
              <a:xfrm>
                <a:off x="1834409" y="6208775"/>
                <a:ext cx="3267815" cy="707886"/>
              </a:xfrm>
              <a:prstGeom prst="rect">
                <a:avLst/>
              </a:prstGeom>
              <a:blipFill>
                <a:blip r:embed="rId6"/>
                <a:stretch>
                  <a:fillRect t="-4274" r="-746" b="-13675"/>
                </a:stretch>
              </a:blipFill>
            </p:spPr>
            <p:txBody>
              <a:bodyPr/>
              <a:lstStyle/>
              <a:p>
                <a:r>
                  <a:rPr lang="en-US">
                    <a:noFill/>
                  </a:rPr>
                  <a:t> </a:t>
                </a:r>
              </a:p>
            </p:txBody>
          </p:sp>
        </mc:Fallback>
      </mc:AlternateContent>
      <p:pic>
        <p:nvPicPr>
          <p:cNvPr id="5" name="Εικόνα 4">
            <a:extLst>
              <a:ext uri="{FF2B5EF4-FFF2-40B4-BE49-F238E27FC236}">
                <a16:creationId xmlns:a16="http://schemas.microsoft.com/office/drawing/2014/main" id="{47FDB2E8-BE3D-4885-9324-377AC769634D}"/>
              </a:ext>
            </a:extLst>
          </p:cNvPr>
          <p:cNvPicPr>
            <a:picLocks noChangeAspect="1"/>
          </p:cNvPicPr>
          <p:nvPr/>
        </p:nvPicPr>
        <p:blipFill>
          <a:blip r:embed="rId7"/>
          <a:stretch>
            <a:fillRect/>
          </a:stretch>
        </p:blipFill>
        <p:spPr>
          <a:xfrm>
            <a:off x="1500035" y="3632992"/>
            <a:ext cx="9191625" cy="2382096"/>
          </a:xfrm>
          <a:prstGeom prst="rect">
            <a:avLst/>
          </a:prstGeom>
        </p:spPr>
      </p:pic>
    </p:spTree>
    <p:extLst>
      <p:ext uri="{BB962C8B-B14F-4D97-AF65-F5344CB8AC3E}">
        <p14:creationId xmlns:p14="http://schemas.microsoft.com/office/powerpoint/2010/main" val="104507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Saturation calculation: RG region</a:t>
            </a:r>
          </a:p>
        </p:txBody>
      </p:sp>
      <p:sp>
        <p:nvSpPr>
          <p:cNvPr id="7" name="Rectangle 4">
            <a:extLst>
              <a:ext uri="{FF2B5EF4-FFF2-40B4-BE49-F238E27FC236}">
                <a16:creationId xmlns:a16="http://schemas.microsoft.com/office/drawing/2014/main" id="{D9CEA8A7-D4EC-489C-B99C-A9A9A86ECEA9}"/>
              </a:ext>
            </a:extLst>
          </p:cNvPr>
          <p:cNvSpPr/>
          <p:nvPr/>
        </p:nvSpPr>
        <p:spPr>
          <a:xfrm>
            <a:off x="2103856" y="2505013"/>
            <a:ext cx="2508123" cy="400110"/>
          </a:xfrm>
          <a:prstGeom prst="rect">
            <a:avLst/>
          </a:prstGeom>
        </p:spPr>
        <p:txBody>
          <a:bodyPr wrap="none">
            <a:spAutoFit/>
          </a:bodyPr>
          <a:lstStyle/>
          <a:p>
            <a:r>
              <a:rPr lang="en-US" sz="2000" dirty="0"/>
              <a:t>From similar triangles,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088652-59F4-432E-BE03-702ADAB6DAAE}"/>
                  </a:ext>
                </a:extLst>
              </p:cNvPr>
              <p:cNvSpPr txBox="1"/>
              <p:nvPr/>
            </p:nvSpPr>
            <p:spPr>
              <a:xfrm>
                <a:off x="2057434" y="3042884"/>
                <a:ext cx="1300484"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e>
                          </m:d>
                        </m:num>
                        <m:den>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𝑅</m:t>
                                  </m:r>
                                </m:sub>
                              </m:sSub>
                              <m:r>
                                <a:rPr lang="en-US" sz="2000" i="1">
                                  <a:latin typeface="Cambria Math" panose="02040503050406030204" pitchFamily="18" charset="0"/>
                                </a:rPr>
                                <m:t>𝑂</m:t>
                              </m:r>
                            </m:e>
                          </m:d>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𝑎</m:t>
                          </m:r>
                        </m:num>
                        <m:den>
                          <m:r>
                            <a:rPr lang="en-US" sz="2000" i="1">
                              <a:latin typeface="Cambria Math" panose="02040503050406030204" pitchFamily="18" charset="0"/>
                            </a:rPr>
                            <m:t>𝑑</m:t>
                          </m:r>
                        </m:den>
                      </m:f>
                    </m:oMath>
                  </m:oMathPara>
                </a14:m>
                <a:endParaRPr lang="en-US" sz="2000" dirty="0"/>
              </a:p>
            </p:txBody>
          </p:sp>
        </mc:Choice>
        <mc:Fallback xmlns="">
          <p:sp>
            <p:nvSpPr>
              <p:cNvPr id="9" name="TextBox 8">
                <a:extLst>
                  <a:ext uri="{FF2B5EF4-FFF2-40B4-BE49-F238E27FC236}">
                    <a16:creationId xmlns:a16="http://schemas.microsoft.com/office/drawing/2014/main" id="{52088652-59F4-432E-BE03-702ADAB6DAAE}"/>
                  </a:ext>
                </a:extLst>
              </p:cNvPr>
              <p:cNvSpPr txBox="1">
                <a:spLocks noRot="1" noChangeAspect="1" noMove="1" noResize="1" noEditPoints="1" noAdjustHandles="1" noChangeArrowheads="1" noChangeShapeType="1" noTextEdit="1"/>
              </p:cNvSpPr>
              <p:nvPr/>
            </p:nvSpPr>
            <p:spPr>
              <a:xfrm>
                <a:off x="2057434" y="3042884"/>
                <a:ext cx="1300484" cy="6453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9">
                <a:extLst>
                  <a:ext uri="{FF2B5EF4-FFF2-40B4-BE49-F238E27FC236}">
                    <a16:creationId xmlns:a16="http://schemas.microsoft.com/office/drawing/2014/main" id="{C0B0F837-F43C-42BD-9B5B-EA7C85F3F672}"/>
                  </a:ext>
                </a:extLst>
              </p:cNvPr>
              <p:cNvSpPr/>
              <p:nvPr/>
            </p:nvSpPr>
            <p:spPr>
              <a:xfrm>
                <a:off x="3615817" y="3165513"/>
                <a:ext cx="16098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=1−</m:t>
                      </m:r>
                      <m:r>
                        <a:rPr lang="en-US" sz="2000" i="1">
                          <a:latin typeface="Cambria Math" panose="02040503050406030204" pitchFamily="18" charset="0"/>
                        </a:rPr>
                        <m:t>𝑟</m:t>
                      </m:r>
                      <m:r>
                        <a:rPr lang="en-US" sz="2000" i="1">
                          <a:latin typeface="Cambria Math" panose="02040503050406030204" pitchFamily="18" charset="0"/>
                        </a:rPr>
                        <m:t>;</m:t>
                      </m:r>
                    </m:oMath>
                  </m:oMathPara>
                </a14:m>
                <a:endParaRPr lang="en-US" sz="2000" dirty="0"/>
              </a:p>
            </p:txBody>
          </p:sp>
        </mc:Choice>
        <mc:Fallback xmlns="">
          <p:sp>
            <p:nvSpPr>
              <p:cNvPr id="11" name="Rectangle 9">
                <a:extLst>
                  <a:ext uri="{FF2B5EF4-FFF2-40B4-BE49-F238E27FC236}">
                    <a16:creationId xmlns:a16="http://schemas.microsoft.com/office/drawing/2014/main" id="{C0B0F837-F43C-42BD-9B5B-EA7C85F3F672}"/>
                  </a:ext>
                </a:extLst>
              </p:cNvPr>
              <p:cNvSpPr>
                <a:spLocks noRot="1" noChangeAspect="1" noMove="1" noResize="1" noEditPoints="1" noAdjustHandles="1" noChangeArrowheads="1" noChangeShapeType="1" noTextEdit="1"/>
              </p:cNvSpPr>
              <p:nvPr/>
            </p:nvSpPr>
            <p:spPr>
              <a:xfrm>
                <a:off x="3615817" y="3165513"/>
                <a:ext cx="160980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0">
                <a:extLst>
                  <a:ext uri="{FF2B5EF4-FFF2-40B4-BE49-F238E27FC236}">
                    <a16:creationId xmlns:a16="http://schemas.microsoft.com/office/drawing/2014/main" id="{FCA603D8-5491-4338-8FFC-F65A718754BC}"/>
                  </a:ext>
                </a:extLst>
              </p:cNvPr>
              <p:cNvSpPr/>
              <p:nvPr/>
            </p:nvSpPr>
            <p:spPr>
              <a:xfrm>
                <a:off x="1903097" y="3839843"/>
                <a:ext cx="45337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r>
                            <a:rPr lang="en-US" sz="2000" i="1">
                              <a:latin typeface="Cambria Math" panose="02040503050406030204" pitchFamily="18" charset="0"/>
                            </a:rPr>
                            <m:t>+|</m:t>
                          </m:r>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e>
                      </m:d>
                    </m:oMath>
                  </m:oMathPara>
                </a14:m>
                <a:endParaRPr lang="en-US" sz="2000" dirty="0"/>
              </a:p>
            </p:txBody>
          </p:sp>
        </mc:Choice>
        <mc:Fallback xmlns="">
          <p:sp>
            <p:nvSpPr>
              <p:cNvPr id="12" name="Rectangle 10">
                <a:extLst>
                  <a:ext uri="{FF2B5EF4-FFF2-40B4-BE49-F238E27FC236}">
                    <a16:creationId xmlns:a16="http://schemas.microsoft.com/office/drawing/2014/main" id="{FCA603D8-5491-4338-8FFC-F65A718754BC}"/>
                  </a:ext>
                </a:extLst>
              </p:cNvPr>
              <p:cNvSpPr>
                <a:spLocks noRot="1" noChangeAspect="1" noMove="1" noResize="1" noEditPoints="1" noAdjustHandles="1" noChangeArrowheads="1" noChangeShapeType="1" noTextEdit="1"/>
              </p:cNvSpPr>
              <p:nvPr/>
            </p:nvSpPr>
            <p:spPr>
              <a:xfrm>
                <a:off x="1903097" y="3839843"/>
                <a:ext cx="4533741"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E16F40-6721-4BEE-85B1-10DC43DFEF1A}"/>
                  </a:ext>
                </a:extLst>
              </p:cNvPr>
              <p:cNvSpPr txBox="1"/>
              <p:nvPr/>
            </p:nvSpPr>
            <p:spPr>
              <a:xfrm>
                <a:off x="2057434" y="4543132"/>
                <a:ext cx="3127075" cy="646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xmlns="">
          <p:sp>
            <p:nvSpPr>
              <p:cNvPr id="13" name="TextBox 12">
                <a:extLst>
                  <a:ext uri="{FF2B5EF4-FFF2-40B4-BE49-F238E27FC236}">
                    <a16:creationId xmlns:a16="http://schemas.microsoft.com/office/drawing/2014/main" id="{43E16F40-6721-4BEE-85B1-10DC43DFEF1A}"/>
                  </a:ext>
                </a:extLst>
              </p:cNvPr>
              <p:cNvSpPr txBox="1">
                <a:spLocks noRot="1" noChangeAspect="1" noMove="1" noResize="1" noEditPoints="1" noAdjustHandles="1" noChangeArrowheads="1" noChangeShapeType="1" noTextEdit="1"/>
              </p:cNvSpPr>
              <p:nvPr/>
            </p:nvSpPr>
            <p:spPr>
              <a:xfrm>
                <a:off x="2057434" y="4543132"/>
                <a:ext cx="3127075" cy="6469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2">
                <a:extLst>
                  <a:ext uri="{FF2B5EF4-FFF2-40B4-BE49-F238E27FC236}">
                    <a16:creationId xmlns:a16="http://schemas.microsoft.com/office/drawing/2014/main" id="{1AB8BE1B-DB5D-4037-A5E5-CC4EA0595222}"/>
                  </a:ext>
                </a:extLst>
              </p:cNvPr>
              <p:cNvSpPr/>
              <p:nvPr/>
            </p:nvSpPr>
            <p:spPr>
              <a:xfrm>
                <a:off x="2260890" y="5462363"/>
                <a:ext cx="2516651" cy="739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xmlns="">
          <p:sp>
            <p:nvSpPr>
              <p:cNvPr id="14" name="Rectangle 12">
                <a:extLst>
                  <a:ext uri="{FF2B5EF4-FFF2-40B4-BE49-F238E27FC236}">
                    <a16:creationId xmlns:a16="http://schemas.microsoft.com/office/drawing/2014/main" id="{1AB8BE1B-DB5D-4037-A5E5-CC4EA0595222}"/>
                  </a:ext>
                </a:extLst>
              </p:cNvPr>
              <p:cNvSpPr>
                <a:spLocks noRot="1" noChangeAspect="1" noMove="1" noResize="1" noEditPoints="1" noAdjustHandles="1" noChangeArrowheads="1" noChangeShapeType="1" noTextEdit="1"/>
              </p:cNvSpPr>
              <p:nvPr/>
            </p:nvSpPr>
            <p:spPr>
              <a:xfrm>
                <a:off x="2260890" y="5462363"/>
                <a:ext cx="2516651" cy="739241"/>
              </a:xfrm>
              <a:prstGeom prst="rect">
                <a:avLst/>
              </a:prstGeom>
              <a:blipFill>
                <a:blip r:embed="rId7"/>
                <a:stretch>
                  <a:fillRect/>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DCDF64C2-86FC-4B5A-B686-14F4E9EBAC9D}"/>
              </a:ext>
            </a:extLst>
          </p:cNvPr>
          <p:cNvPicPr>
            <a:picLocks noChangeAspect="1"/>
          </p:cNvPicPr>
          <p:nvPr/>
        </p:nvPicPr>
        <p:blipFill>
          <a:blip r:embed="rId8"/>
          <a:stretch>
            <a:fillRect/>
          </a:stretch>
        </p:blipFill>
        <p:spPr>
          <a:xfrm>
            <a:off x="6299285" y="2454617"/>
            <a:ext cx="4880774" cy="3306331"/>
          </a:xfrm>
          <a:prstGeom prst="rect">
            <a:avLst/>
          </a:prstGeom>
        </p:spPr>
      </p:pic>
      <p:grpSp>
        <p:nvGrpSpPr>
          <p:cNvPr id="16" name="Group 8">
            <a:extLst>
              <a:ext uri="{FF2B5EF4-FFF2-40B4-BE49-F238E27FC236}">
                <a16:creationId xmlns:a16="http://schemas.microsoft.com/office/drawing/2014/main" id="{A67141D7-CF45-4736-903C-B6BE3C4B4640}"/>
              </a:ext>
            </a:extLst>
          </p:cNvPr>
          <p:cNvGrpSpPr/>
          <p:nvPr/>
        </p:nvGrpSpPr>
        <p:grpSpPr>
          <a:xfrm>
            <a:off x="6679455" y="5868609"/>
            <a:ext cx="4120434" cy="581453"/>
            <a:chOff x="4394916" y="5753637"/>
            <a:chExt cx="4120434" cy="581453"/>
          </a:xfrm>
        </p:grpSpPr>
        <p:sp>
          <p:nvSpPr>
            <p:cNvPr id="17" name="Left Brace 6">
              <a:extLst>
                <a:ext uri="{FF2B5EF4-FFF2-40B4-BE49-F238E27FC236}">
                  <a16:creationId xmlns:a16="http://schemas.microsoft.com/office/drawing/2014/main" id="{0058912E-DCE1-459A-A85B-6FB3A52D4496}"/>
                </a:ext>
              </a:extLst>
            </p:cNvPr>
            <p:cNvSpPr/>
            <p:nvPr/>
          </p:nvSpPr>
          <p:spPr>
            <a:xfrm rot="16200000">
              <a:off x="6318295" y="3830258"/>
              <a:ext cx="273676" cy="4120434"/>
            </a:xfrm>
            <a:prstGeom prst="lef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3514EE-9010-43E6-98E3-CCC5CA9410B8}"/>
                    </a:ext>
                  </a:extLst>
                </p:cNvPr>
                <p:cNvSpPr txBox="1"/>
                <p:nvPr/>
              </p:nvSpPr>
              <p:spPr>
                <a:xfrm>
                  <a:off x="6535626" y="6027313"/>
                  <a:ext cx="2115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𝟏</m:t>
                        </m:r>
                      </m:oMath>
                    </m:oMathPara>
                  </a14:m>
                  <a:endParaRPr lang="en-US" sz="2000" b="1" dirty="0"/>
                </a:p>
              </p:txBody>
            </p:sp>
          </mc:Choice>
          <mc:Fallback xmlns="">
            <p:sp>
              <p:nvSpPr>
                <p:cNvPr id="18" name="TextBox 17">
                  <a:extLst>
                    <a:ext uri="{FF2B5EF4-FFF2-40B4-BE49-F238E27FC236}">
                      <a16:creationId xmlns:a16="http://schemas.microsoft.com/office/drawing/2014/main" id="{993514EE-9010-43E6-98E3-CCC5CA9410B8}"/>
                    </a:ext>
                  </a:extLst>
                </p:cNvPr>
                <p:cNvSpPr txBox="1">
                  <a:spLocks noRot="1" noChangeAspect="1" noMove="1" noResize="1" noEditPoints="1" noAdjustHandles="1" noChangeArrowheads="1" noChangeShapeType="1" noTextEdit="1"/>
                </p:cNvSpPr>
                <p:nvPr/>
              </p:nvSpPr>
              <p:spPr>
                <a:xfrm>
                  <a:off x="6535626" y="6027313"/>
                  <a:ext cx="211596" cy="307777"/>
                </a:xfrm>
                <a:prstGeom prst="rect">
                  <a:avLst/>
                </a:prstGeom>
                <a:blipFill>
                  <a:blip r:embed="rId9"/>
                  <a:stretch>
                    <a:fillRect l="-28571" r="-25714" b="-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3189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Saturation calculation: RG region</a:t>
            </a:r>
          </a:p>
        </p:txBody>
      </p:sp>
      <p:pic>
        <p:nvPicPr>
          <p:cNvPr id="7" name="Picture 2">
            <a:extLst>
              <a:ext uri="{FF2B5EF4-FFF2-40B4-BE49-F238E27FC236}">
                <a16:creationId xmlns:a16="http://schemas.microsoft.com/office/drawing/2014/main" id="{4961AD65-E35A-4284-A8D4-E97053A5D24B}"/>
              </a:ext>
            </a:extLst>
          </p:cNvPr>
          <p:cNvPicPr>
            <a:picLocks noChangeAspect="1"/>
          </p:cNvPicPr>
          <p:nvPr/>
        </p:nvPicPr>
        <p:blipFill>
          <a:blip r:embed="rId3"/>
          <a:stretch>
            <a:fillRect/>
          </a:stretch>
        </p:blipFill>
        <p:spPr>
          <a:xfrm>
            <a:off x="1718310" y="2449920"/>
            <a:ext cx="4286250" cy="3581400"/>
          </a:xfrm>
          <a:prstGeom prst="rect">
            <a:avLst/>
          </a:prstGeom>
        </p:spPr>
      </p:pic>
      <mc:AlternateContent xmlns:mc="http://schemas.openxmlformats.org/markup-compatibility/2006" xmlns:a14="http://schemas.microsoft.com/office/drawing/2010/main">
        <mc:Choice Requires="a14">
          <p:sp>
            <p:nvSpPr>
              <p:cNvPr id="9" name="Rectangle 7">
                <a:extLst>
                  <a:ext uri="{FF2B5EF4-FFF2-40B4-BE49-F238E27FC236}">
                    <a16:creationId xmlns:a16="http://schemas.microsoft.com/office/drawing/2014/main" id="{7589E28D-39F7-4572-9DFD-38BC3E17282A}"/>
                  </a:ext>
                </a:extLst>
              </p:cNvPr>
              <p:cNvSpPr/>
              <p:nvPr/>
            </p:nvSpPr>
            <p:spPr>
              <a:xfrm>
                <a:off x="5631431" y="2426145"/>
                <a:ext cx="2715359" cy="739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xmlns="">
          <p:sp>
            <p:nvSpPr>
              <p:cNvPr id="9" name="Rectangle 7">
                <a:extLst>
                  <a:ext uri="{FF2B5EF4-FFF2-40B4-BE49-F238E27FC236}">
                    <a16:creationId xmlns:a16="http://schemas.microsoft.com/office/drawing/2014/main" id="{7589E28D-39F7-4572-9DFD-38BC3E17282A}"/>
                  </a:ext>
                </a:extLst>
              </p:cNvPr>
              <p:cNvSpPr>
                <a:spLocks noRot="1" noChangeAspect="1" noMove="1" noResize="1" noEditPoints="1" noAdjustHandles="1" noChangeArrowheads="1" noChangeShapeType="1" noTextEdit="1"/>
              </p:cNvSpPr>
              <p:nvPr/>
            </p:nvSpPr>
            <p:spPr>
              <a:xfrm>
                <a:off x="5631431" y="2426145"/>
                <a:ext cx="2715359" cy="7392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4F5E2BD6-0DDD-4F5F-A395-83DE712469CA}"/>
                  </a:ext>
                </a:extLst>
              </p:cNvPr>
              <p:cNvSpPr/>
              <p:nvPr/>
            </p:nvSpPr>
            <p:spPr>
              <a:xfrm>
                <a:off x="5598665" y="3123556"/>
                <a:ext cx="200375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𝑾𝑷</m:t>
                          </m:r>
                        </m:e>
                      </m:d>
                      <m:r>
                        <a:rPr lang="en-US" sz="2000" b="1" i="1">
                          <a:latin typeface="Cambria Math" panose="02040503050406030204" pitchFamily="18" charset="0"/>
                        </a:rPr>
                        <m:t>=</m:t>
                      </m:r>
                      <m:r>
                        <a:rPr lang="en-US" sz="2000" b="1" i="1">
                          <a:latin typeface="Cambria Math" panose="02040503050406030204" pitchFamily="18" charset="0"/>
                        </a:rPr>
                        <m:t>𝑺</m:t>
                      </m:r>
                      <m:r>
                        <a:rPr lang="en-US" sz="2000" b="1" i="1">
                          <a:latin typeface="Cambria Math" panose="02040503050406030204" pitchFamily="18" charset="0"/>
                        </a:rPr>
                        <m:t>|</m:t>
                      </m:r>
                      <m:r>
                        <a:rPr lang="en-US" sz="2000" b="1" i="1">
                          <a:latin typeface="Cambria Math" panose="02040503050406030204" pitchFamily="18" charset="0"/>
                        </a:rPr>
                        <m:t>𝑾</m:t>
                      </m:r>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r>
                        <a:rPr lang="en-US" sz="2000" b="1" i="1">
                          <a:latin typeface="Cambria Math" panose="02040503050406030204" pitchFamily="18" charset="0"/>
                        </a:rPr>
                        <m:t>|</m:t>
                      </m:r>
                    </m:oMath>
                  </m:oMathPara>
                </a14:m>
                <a:endParaRPr lang="en-US" sz="2000" b="1" dirty="0"/>
              </a:p>
            </p:txBody>
          </p:sp>
        </mc:Choice>
        <mc:Fallback xmlns="">
          <p:sp>
            <p:nvSpPr>
              <p:cNvPr id="11" name="Rectangle 8">
                <a:extLst>
                  <a:ext uri="{FF2B5EF4-FFF2-40B4-BE49-F238E27FC236}">
                    <a16:creationId xmlns:a16="http://schemas.microsoft.com/office/drawing/2014/main" id="{4F5E2BD6-0DDD-4F5F-A395-83DE712469CA}"/>
                  </a:ext>
                </a:extLst>
              </p:cNvPr>
              <p:cNvSpPr>
                <a:spLocks noRot="1" noChangeAspect="1" noMove="1" noResize="1" noEditPoints="1" noAdjustHandles="1" noChangeArrowheads="1" noChangeShapeType="1" noTextEdit="1"/>
              </p:cNvSpPr>
              <p:nvPr/>
            </p:nvSpPr>
            <p:spPr>
              <a:xfrm>
                <a:off x="5598665" y="3123556"/>
                <a:ext cx="2003754"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05AB4C9E-3904-45C8-A1F8-1B6D23E45BBE}"/>
                  </a:ext>
                </a:extLst>
              </p:cNvPr>
              <p:cNvSpPr/>
              <p:nvPr/>
            </p:nvSpPr>
            <p:spPr>
              <a:xfrm>
                <a:off x="5658733" y="3580616"/>
                <a:ext cx="5136255" cy="707886"/>
              </a:xfrm>
              <a:prstGeom prst="rect">
                <a:avLst/>
              </a:prstGeom>
            </p:spPr>
            <p:txBody>
              <a:bodyPr wrap="square">
                <a:spAutoFit/>
              </a:bodyPr>
              <a:lstStyle/>
              <a:p>
                <a:r>
                  <a:rPr lang="en-GB" sz="2000" dirty="0">
                    <a:solidFill>
                      <a:srgbClr val="000000"/>
                    </a:solidFill>
                    <a:latin typeface="+mj-lt"/>
                  </a:rPr>
                  <a:t>Angle formed at </a:t>
                </a:r>
                <a14:m>
                  <m:oMath xmlns:m="http://schemas.openxmlformats.org/officeDocument/2006/math">
                    <m:r>
                      <a:rPr lang="en-GB" sz="2000" i="1" dirty="0">
                        <a:solidFill>
                          <a:srgbClr val="000000"/>
                        </a:solidFill>
                        <a:latin typeface="Cambria Math" panose="02040503050406030204" pitchFamily="18" charset="0"/>
                      </a:rPr>
                      <m:t>𝑊</m:t>
                    </m:r>
                  </m:oMath>
                </a14:m>
                <a:r>
                  <a:rPr lang="en-GB" sz="2000" dirty="0">
                    <a:solidFill>
                      <a:srgbClr val="000000"/>
                    </a:solidFill>
                    <a:latin typeface="+mj-lt"/>
                  </a:rPr>
                  <a:t> by line segments </a:t>
                </a: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GB" sz="2000" i="1" dirty="0">
                            <a:solidFill>
                              <a:srgbClr val="000000"/>
                            </a:solidFill>
                            <a:latin typeface="Cambria Math" panose="02040503050406030204" pitchFamily="18" charset="0"/>
                          </a:rPr>
                          <m:t>𝑃</m:t>
                        </m:r>
                      </m:e>
                      <m:sub>
                        <m:r>
                          <a:rPr lang="en-GB" sz="2000" i="1" dirty="0">
                            <a:solidFill>
                              <a:srgbClr val="000000"/>
                            </a:solidFill>
                            <a:latin typeface="Cambria Math" panose="02040503050406030204" pitchFamily="18" charset="0"/>
                          </a:rPr>
                          <m:t>𝑅</m:t>
                        </m:r>
                      </m:sub>
                    </m:sSub>
                    <m:sSub>
                      <m:sSubPr>
                        <m:ctrlPr>
                          <a:rPr lang="en-US" sz="2000" i="1" dirty="0">
                            <a:solidFill>
                              <a:srgbClr val="000000"/>
                            </a:solidFill>
                            <a:latin typeface="Cambria Math" panose="02040503050406030204" pitchFamily="18" charset="0"/>
                          </a:rPr>
                        </m:ctrlPr>
                      </m:sSubPr>
                      <m:e>
                        <m:r>
                          <a:rPr lang="en-GB" sz="2000" i="1" dirty="0">
                            <a:solidFill>
                              <a:srgbClr val="000000"/>
                            </a:solidFill>
                            <a:latin typeface="Cambria Math" panose="02040503050406030204" pitchFamily="18" charset="0"/>
                          </a:rPr>
                          <m:t>𝑄</m:t>
                        </m:r>
                      </m:e>
                      <m:sub>
                        <m:r>
                          <a:rPr lang="en-GB" sz="2000" i="1" dirty="0">
                            <a:solidFill>
                              <a:srgbClr val="000000"/>
                            </a:solidFill>
                            <a:latin typeface="Cambria Math" panose="02040503050406030204" pitchFamily="18" charset="0"/>
                          </a:rPr>
                          <m:t>𝑅</m:t>
                        </m:r>
                      </m:sub>
                    </m:sSub>
                  </m:oMath>
                </a14:m>
                <a:r>
                  <a:rPr lang="en-GB" sz="2000" i="1" dirty="0">
                    <a:solidFill>
                      <a:srgbClr val="000000"/>
                    </a:solidFill>
                    <a:latin typeface="+mj-lt"/>
                  </a:rPr>
                  <a:t> and </a:t>
                </a:r>
                <a14:m>
                  <m:oMath xmlns:m="http://schemas.openxmlformats.org/officeDocument/2006/math">
                    <m:r>
                      <a:rPr lang="en-GB" sz="2000" i="1" dirty="0">
                        <a:solidFill>
                          <a:srgbClr val="000000"/>
                        </a:solidFill>
                        <a:latin typeface="Cambria Math" panose="02040503050406030204" pitchFamily="18" charset="0"/>
                      </a:rPr>
                      <m:t>𝑊</m:t>
                    </m:r>
                    <m:sSub>
                      <m:sSubPr>
                        <m:ctrlPr>
                          <a:rPr lang="en-US" sz="2000" i="1" dirty="0">
                            <a:solidFill>
                              <a:srgbClr val="000000"/>
                            </a:solidFill>
                            <a:latin typeface="Cambria Math" panose="02040503050406030204" pitchFamily="18" charset="0"/>
                          </a:rPr>
                        </m:ctrlPr>
                      </m:sSubPr>
                      <m:e>
                        <m:r>
                          <a:rPr lang="en-GB" sz="2000" i="1" dirty="0">
                            <a:solidFill>
                              <a:srgbClr val="000000"/>
                            </a:solidFill>
                            <a:latin typeface="Cambria Math" panose="02040503050406030204" pitchFamily="18" charset="0"/>
                          </a:rPr>
                          <m:t>𝑄</m:t>
                        </m:r>
                      </m:e>
                      <m:sub>
                        <m:r>
                          <a:rPr lang="en-GB" sz="2000" i="1" dirty="0">
                            <a:solidFill>
                              <a:srgbClr val="000000"/>
                            </a:solidFill>
                            <a:latin typeface="Cambria Math" panose="02040503050406030204" pitchFamily="18" charset="0"/>
                          </a:rPr>
                          <m:t>𝐵</m:t>
                        </m:r>
                      </m:sub>
                    </m:sSub>
                  </m:oMath>
                </a14:m>
                <a:r>
                  <a:rPr lang="en-GB" sz="2000" i="1" dirty="0">
                    <a:solidFill>
                      <a:srgbClr val="000000"/>
                    </a:solidFill>
                    <a:latin typeface="+mj-lt"/>
                  </a:rPr>
                  <a:t> is </a:t>
                </a:r>
                <a14:m>
                  <m:oMath xmlns:m="http://schemas.openxmlformats.org/officeDocument/2006/math">
                    <m:r>
                      <a:rPr lang="en-GB" sz="2000" i="1" dirty="0">
                        <a:solidFill>
                          <a:srgbClr val="000000"/>
                        </a:solidFill>
                        <a:latin typeface="Cambria Math" panose="02040503050406030204" pitchFamily="18" charset="0"/>
                      </a:rPr>
                      <m:t>60°</m:t>
                    </m:r>
                  </m:oMath>
                </a14:m>
                <a:endParaRPr lang="en-US" sz="2000" dirty="0">
                  <a:latin typeface="+mj-lt"/>
                </a:endParaRPr>
              </a:p>
            </p:txBody>
          </p:sp>
        </mc:Choice>
        <mc:Fallback xmlns="">
          <p:sp>
            <p:nvSpPr>
              <p:cNvPr id="12" name="Rectangle 4">
                <a:extLst>
                  <a:ext uri="{FF2B5EF4-FFF2-40B4-BE49-F238E27FC236}">
                    <a16:creationId xmlns:a16="http://schemas.microsoft.com/office/drawing/2014/main" id="{05AB4C9E-3904-45C8-A1F8-1B6D23E45BBE}"/>
                  </a:ext>
                </a:extLst>
              </p:cNvPr>
              <p:cNvSpPr>
                <a:spLocks noRot="1" noChangeAspect="1" noMove="1" noResize="1" noEditPoints="1" noAdjustHandles="1" noChangeArrowheads="1" noChangeShapeType="1" noTextEdit="1"/>
              </p:cNvSpPr>
              <p:nvPr/>
            </p:nvSpPr>
            <p:spPr>
              <a:xfrm>
                <a:off x="5658733" y="3580616"/>
                <a:ext cx="5136255" cy="707886"/>
              </a:xfrm>
              <a:prstGeom prst="rect">
                <a:avLst/>
              </a:prstGeom>
              <a:blipFill>
                <a:blip r:embed="rId6"/>
                <a:stretch>
                  <a:fillRect l="-1186"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CC3F47-77A9-414B-8CB7-FE303D9562E1}"/>
                  </a:ext>
                </a:extLst>
              </p:cNvPr>
              <p:cNvSpPr txBox="1"/>
              <p:nvPr/>
            </p:nvSpPr>
            <p:spPr>
              <a:xfrm>
                <a:off x="6096000" y="4586059"/>
                <a:ext cx="32839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i="1">
                                  <a:latin typeface="Cambria Math" panose="02040503050406030204" pitchFamily="18" charset="0"/>
                                </a:rPr>
                                <m:t>′</m:t>
                              </m:r>
                            </m:sup>
                          </m:sSup>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(60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e>
                      </m:func>
                    </m:oMath>
                  </m:oMathPara>
                </a14:m>
                <a:endParaRPr lang="en-US" sz="2000" dirty="0"/>
              </a:p>
            </p:txBody>
          </p:sp>
        </mc:Choice>
        <mc:Fallback xmlns="">
          <p:sp>
            <p:nvSpPr>
              <p:cNvPr id="13" name="TextBox 12">
                <a:extLst>
                  <a:ext uri="{FF2B5EF4-FFF2-40B4-BE49-F238E27FC236}">
                    <a16:creationId xmlns:a16="http://schemas.microsoft.com/office/drawing/2014/main" id="{83CC3F47-77A9-414B-8CB7-FE303D9562E1}"/>
                  </a:ext>
                </a:extLst>
              </p:cNvPr>
              <p:cNvSpPr txBox="1">
                <a:spLocks noRot="1" noChangeAspect="1" noMove="1" noResize="1" noEditPoints="1" noAdjustHandles="1" noChangeArrowheads="1" noChangeShapeType="1" noTextEdit="1"/>
              </p:cNvSpPr>
              <p:nvPr/>
            </p:nvSpPr>
            <p:spPr>
              <a:xfrm>
                <a:off x="6096000" y="4586059"/>
                <a:ext cx="3283976" cy="307777"/>
              </a:xfrm>
              <a:prstGeom prst="rect">
                <a:avLst/>
              </a:prstGeom>
              <a:blipFill>
                <a:blip r:embed="rId7"/>
                <a:stretch>
                  <a:fillRect t="-1961" r="-204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8581D5-3ABF-4299-963A-FFB4754EB10A}"/>
                  </a:ext>
                </a:extLst>
              </p:cNvPr>
              <p:cNvSpPr txBox="1"/>
              <p:nvPr/>
            </p:nvSpPr>
            <p:spPr>
              <a:xfrm>
                <a:off x="6096001" y="5124695"/>
                <a:ext cx="35225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i="1">
                                  <a:latin typeface="Cambria Math" panose="02040503050406030204" pitchFamily="18" charset="0"/>
                                </a:rPr>
                                <m:t>′</m:t>
                              </m:r>
                            </m:sup>
                          </m:sSup>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60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e>
                          </m:d>
                          <m:r>
                            <a:rPr lang="en-US" sz="2000" i="1">
                              <a:latin typeface="Cambria Math" panose="02040503050406030204" pitchFamily="18" charset="0"/>
                              <a:ea typeface="Cambria Math" panose="02040503050406030204" pitchFamily="18" charset="0"/>
                            </a:rPr>
                            <m:t>  </m:t>
                          </m:r>
                        </m:e>
                      </m:func>
                    </m:oMath>
                  </m:oMathPara>
                </a14:m>
                <a:endParaRPr lang="en-US" sz="2000" dirty="0"/>
              </a:p>
            </p:txBody>
          </p:sp>
        </mc:Choice>
        <mc:Fallback xmlns="">
          <p:sp>
            <p:nvSpPr>
              <p:cNvPr id="14" name="TextBox 13">
                <a:extLst>
                  <a:ext uri="{FF2B5EF4-FFF2-40B4-BE49-F238E27FC236}">
                    <a16:creationId xmlns:a16="http://schemas.microsoft.com/office/drawing/2014/main" id="{2A8581D5-3ABF-4299-963A-FFB4754EB10A}"/>
                  </a:ext>
                </a:extLst>
              </p:cNvPr>
              <p:cNvSpPr txBox="1">
                <a:spLocks noRot="1" noChangeAspect="1" noMove="1" noResize="1" noEditPoints="1" noAdjustHandles="1" noChangeArrowheads="1" noChangeShapeType="1" noTextEdit="1"/>
              </p:cNvSpPr>
              <p:nvPr/>
            </p:nvSpPr>
            <p:spPr>
              <a:xfrm>
                <a:off x="6096001" y="5124695"/>
                <a:ext cx="3522503" cy="307777"/>
              </a:xfrm>
              <a:prstGeom prst="rect">
                <a:avLst/>
              </a:prstGeom>
              <a:blipFill>
                <a:blip r:embed="rId8"/>
                <a:stretch>
                  <a:fillRect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9">
                <a:extLst>
                  <a:ext uri="{FF2B5EF4-FFF2-40B4-BE49-F238E27FC236}">
                    <a16:creationId xmlns:a16="http://schemas.microsoft.com/office/drawing/2014/main" id="{C7BCA393-5121-4AA5-A371-2292A47A3E5B}"/>
                  </a:ext>
                </a:extLst>
              </p:cNvPr>
              <p:cNvSpPr/>
              <p:nvPr/>
            </p:nvSpPr>
            <p:spPr>
              <a:xfrm>
                <a:off x="1911939" y="5959256"/>
                <a:ext cx="4325223" cy="739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𝑆</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60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e>
                              </m:d>
                              <m:r>
                                <a:rPr lang="en-US" sz="2000" i="1">
                                  <a:latin typeface="Cambria Math" panose="02040503050406030204" pitchFamily="18" charset="0"/>
                                  <a:ea typeface="Cambria Math" panose="02040503050406030204" pitchFamily="18" charset="0"/>
                                </a:rPr>
                                <m:t>  </m:t>
                              </m:r>
                            </m:e>
                          </m:func>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xmlns="">
          <p:sp>
            <p:nvSpPr>
              <p:cNvPr id="15" name="Rectangle 9">
                <a:extLst>
                  <a:ext uri="{FF2B5EF4-FFF2-40B4-BE49-F238E27FC236}">
                    <a16:creationId xmlns:a16="http://schemas.microsoft.com/office/drawing/2014/main" id="{C7BCA393-5121-4AA5-A371-2292A47A3E5B}"/>
                  </a:ext>
                </a:extLst>
              </p:cNvPr>
              <p:cNvSpPr>
                <a:spLocks noRot="1" noChangeAspect="1" noMove="1" noResize="1" noEditPoints="1" noAdjustHandles="1" noChangeArrowheads="1" noChangeShapeType="1" noTextEdit="1"/>
              </p:cNvSpPr>
              <p:nvPr/>
            </p:nvSpPr>
            <p:spPr>
              <a:xfrm>
                <a:off x="1911939" y="5959256"/>
                <a:ext cx="4325223" cy="73924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0">
                <a:extLst>
                  <a:ext uri="{FF2B5EF4-FFF2-40B4-BE49-F238E27FC236}">
                    <a16:creationId xmlns:a16="http://schemas.microsoft.com/office/drawing/2014/main" id="{4F664EC5-CA8B-4848-B91B-0EA356DC46B0}"/>
                  </a:ext>
                </a:extLst>
              </p:cNvPr>
              <p:cNvSpPr/>
              <p:nvPr/>
            </p:nvSpPr>
            <p:spPr>
              <a:xfrm>
                <a:off x="6108440" y="5936941"/>
                <a:ext cx="3616118"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m:t>
                      </m:r>
                      <m:r>
                        <a:rPr lang="en-US" sz="2000" b="1" i="1">
                          <a:latin typeface="Cambria Math" panose="02040503050406030204" pitchFamily="18" charset="0"/>
                        </a:rPr>
                        <m:t>𝒓</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𝟑</m:t>
                          </m:r>
                        </m:den>
                      </m:f>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𝑺</m:t>
                              </m:r>
                              <m:func>
                                <m:funcPr>
                                  <m:ctrlPr>
                                    <a:rPr lang="en-US" sz="2000" b="1" i="1">
                                      <a:latin typeface="Cambria Math" panose="02040503050406030204" pitchFamily="18" charset="0"/>
                                    </a:rPr>
                                  </m:ctrlPr>
                                </m:funcPr>
                                <m:fName>
                                  <m:r>
                                    <a:rPr lang="en-US" sz="2000" b="1" i="1">
                                      <a:latin typeface="Cambria Math" panose="02040503050406030204" pitchFamily="18" charset="0"/>
                                    </a:rPr>
                                    <m:t>𝒄𝒐𝒔</m:t>
                                  </m:r>
                                </m:fName>
                                <m:e>
                                  <m:d>
                                    <m:dPr>
                                      <m:ctrlPr>
                                        <a:rPr lang="en-US" sz="2000" b="1" i="1">
                                          <a:latin typeface="Cambria Math" panose="02040503050406030204" pitchFamily="18" charset="0"/>
                                        </a:rPr>
                                      </m:ctrlPr>
                                    </m:dPr>
                                    <m:e>
                                      <m:r>
                                        <a:rPr lang="en-US" sz="2000" b="1" i="1">
                                          <a:latin typeface="Cambria Math" panose="02040503050406030204" pitchFamily="18" charset="0"/>
                                        </a:rPr>
                                        <m:t>𝑯</m:t>
                                      </m:r>
                                    </m:e>
                                  </m:d>
                                </m:e>
                              </m:func>
                            </m:num>
                            <m:den>
                              <m:func>
                                <m:funcPr>
                                  <m:ctrlPr>
                                    <a:rPr lang="en-US" sz="2000" b="1" i="1">
                                      <a:latin typeface="Cambria Math" panose="02040503050406030204" pitchFamily="18" charset="0"/>
                                    </a:rPr>
                                  </m:ctrlPr>
                                </m:funcPr>
                                <m:fName>
                                  <m:r>
                                    <a:rPr lang="en-US" sz="2000" b="1" i="1">
                                      <a:latin typeface="Cambria Math" panose="02040503050406030204" pitchFamily="18" charset="0"/>
                                    </a:rPr>
                                    <m:t>𝒄𝒐𝒔</m:t>
                                  </m:r>
                                </m:fName>
                                <m:e>
                                  <m:d>
                                    <m:dPr>
                                      <m:ctrlPr>
                                        <a:rPr lang="en-US" sz="2000" b="1" i="1">
                                          <a:latin typeface="Cambria Math" panose="02040503050406030204" pitchFamily="18" charset="0"/>
                                        </a:rPr>
                                      </m:ctrlPr>
                                    </m:dPr>
                                    <m:e>
                                      <m:r>
                                        <a:rPr lang="en-US" sz="2000" b="1" i="1">
                                          <a:latin typeface="Cambria Math" panose="02040503050406030204" pitchFamily="18" charset="0"/>
                                        </a:rPr>
                                        <m:t>𝟔𝟎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𝑯</m:t>
                                      </m:r>
                                    </m:e>
                                  </m:d>
                                  <m:r>
                                    <a:rPr lang="en-US" sz="2000" b="1" i="1">
                                      <a:latin typeface="Cambria Math" panose="02040503050406030204" pitchFamily="18" charset="0"/>
                                      <a:ea typeface="Cambria Math" panose="02040503050406030204" pitchFamily="18" charset="0"/>
                                    </a:rPr>
                                    <m:t>  </m:t>
                                  </m:r>
                                </m:e>
                              </m:func>
                            </m:den>
                          </m:f>
                        </m:e>
                      </m:d>
                    </m:oMath>
                  </m:oMathPara>
                </a14:m>
                <a:endParaRPr lang="en-US" sz="2000" b="1" dirty="0"/>
              </a:p>
            </p:txBody>
          </p:sp>
        </mc:Choice>
        <mc:Fallback xmlns="">
          <p:sp>
            <p:nvSpPr>
              <p:cNvPr id="16" name="Rectangle 10">
                <a:extLst>
                  <a:ext uri="{FF2B5EF4-FFF2-40B4-BE49-F238E27FC236}">
                    <a16:creationId xmlns:a16="http://schemas.microsoft.com/office/drawing/2014/main" id="{4F664EC5-CA8B-4848-B91B-0EA356DC46B0}"/>
                  </a:ext>
                </a:extLst>
              </p:cNvPr>
              <p:cNvSpPr>
                <a:spLocks noRot="1" noChangeAspect="1" noMove="1" noResize="1" noEditPoints="1" noAdjustHandles="1" noChangeArrowheads="1" noChangeShapeType="1" noTextEdit="1"/>
              </p:cNvSpPr>
              <p:nvPr/>
            </p:nvSpPr>
            <p:spPr>
              <a:xfrm>
                <a:off x="6108440" y="5936941"/>
                <a:ext cx="3616118" cy="783869"/>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871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HSI to RGB: RG Sector</a:t>
            </a:r>
          </a:p>
        </p:txBody>
      </p:sp>
      <p:grpSp>
        <p:nvGrpSpPr>
          <p:cNvPr id="7" name="Group 1">
            <a:extLst>
              <a:ext uri="{FF2B5EF4-FFF2-40B4-BE49-F238E27FC236}">
                <a16:creationId xmlns:a16="http://schemas.microsoft.com/office/drawing/2014/main" id="{86DEF979-92C4-4CD9-8C06-CABE1407BE59}"/>
              </a:ext>
            </a:extLst>
          </p:cNvPr>
          <p:cNvGrpSpPr/>
          <p:nvPr/>
        </p:nvGrpSpPr>
        <p:grpSpPr>
          <a:xfrm>
            <a:off x="4390753" y="2483798"/>
            <a:ext cx="2823120" cy="2462795"/>
            <a:chOff x="5629148" y="2635392"/>
            <a:chExt cx="2823120" cy="2462795"/>
          </a:xfrm>
        </p:grpSpPr>
        <p:sp>
          <p:nvSpPr>
            <p:cNvPr id="9" name="Oval 8">
              <a:extLst>
                <a:ext uri="{FF2B5EF4-FFF2-40B4-BE49-F238E27FC236}">
                  <a16:creationId xmlns:a16="http://schemas.microsoft.com/office/drawing/2014/main" id="{A928A2C2-ACD9-44A7-9F52-96BF62C01970}"/>
                </a:ext>
              </a:extLst>
            </p:cNvPr>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9">
              <a:extLst>
                <a:ext uri="{FF2B5EF4-FFF2-40B4-BE49-F238E27FC236}">
                  <a16:creationId xmlns:a16="http://schemas.microsoft.com/office/drawing/2014/main" id="{B74E20DD-8D10-4833-9B18-1965D435C04A}"/>
                </a:ext>
              </a:extLst>
            </p:cNvPr>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0">
              <a:extLst>
                <a:ext uri="{FF2B5EF4-FFF2-40B4-BE49-F238E27FC236}">
                  <a16:creationId xmlns:a16="http://schemas.microsoft.com/office/drawing/2014/main" id="{09C92458-8ACB-4F5D-870B-EC06DFC2D001}"/>
                </a:ext>
              </a:extLst>
            </p:cNvPr>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 name="Group 11">
              <a:extLst>
                <a:ext uri="{FF2B5EF4-FFF2-40B4-BE49-F238E27FC236}">
                  <a16:creationId xmlns:a16="http://schemas.microsoft.com/office/drawing/2014/main" id="{45977535-2807-4F8B-B586-8AD39D0FE99C}"/>
                </a:ext>
              </a:extLst>
            </p:cNvPr>
            <p:cNvGrpSpPr/>
            <p:nvPr/>
          </p:nvGrpSpPr>
          <p:grpSpPr>
            <a:xfrm>
              <a:off x="5629148" y="2635392"/>
              <a:ext cx="2270280" cy="2462795"/>
              <a:chOff x="5629148" y="2635392"/>
              <a:chExt cx="2270280" cy="2462795"/>
            </a:xfrm>
          </p:grpSpPr>
          <p:sp>
            <p:nvSpPr>
              <p:cNvPr id="21" name="Oval 12">
                <a:extLst>
                  <a:ext uri="{FF2B5EF4-FFF2-40B4-BE49-F238E27FC236}">
                    <a16:creationId xmlns:a16="http://schemas.microsoft.com/office/drawing/2014/main" id="{98C3D67E-9DD8-441D-8FEA-9EEAA05EE418}"/>
                  </a:ext>
                </a:extLst>
              </p:cNvPr>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13">
                <a:extLst>
                  <a:ext uri="{FF2B5EF4-FFF2-40B4-BE49-F238E27FC236}">
                    <a16:creationId xmlns:a16="http://schemas.microsoft.com/office/drawing/2014/main" id="{ACD752F4-AD5F-4B3F-A293-6B685FB0DABE}"/>
                  </a:ext>
                </a:extLst>
              </p:cNvPr>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14">
                <a:extLst>
                  <a:ext uri="{FF2B5EF4-FFF2-40B4-BE49-F238E27FC236}">
                    <a16:creationId xmlns:a16="http://schemas.microsoft.com/office/drawing/2014/main" id="{C7BB57C0-F111-4B34-AD49-3DF59C7807DD}"/>
                  </a:ext>
                </a:extLst>
              </p:cNvPr>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15">
                <a:extLst>
                  <a:ext uri="{FF2B5EF4-FFF2-40B4-BE49-F238E27FC236}">
                    <a16:creationId xmlns:a16="http://schemas.microsoft.com/office/drawing/2014/main" id="{5BA80787-CF5F-4070-93E9-B90E68D3C82B}"/>
                  </a:ext>
                </a:extLst>
              </p:cNvPr>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16">
                <a:extLst>
                  <a:ext uri="{FF2B5EF4-FFF2-40B4-BE49-F238E27FC236}">
                    <a16:creationId xmlns:a16="http://schemas.microsoft.com/office/drawing/2014/main" id="{1EE2984A-E896-42AE-807D-A162B25F2E34}"/>
                  </a:ext>
                </a:extLst>
              </p:cNvPr>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7">
              <a:extLst>
                <a:ext uri="{FF2B5EF4-FFF2-40B4-BE49-F238E27FC236}">
                  <a16:creationId xmlns:a16="http://schemas.microsoft.com/office/drawing/2014/main" id="{59DAD33C-9C73-4301-BF0E-94EBB1A1B732}"/>
                </a:ext>
              </a:extLst>
            </p:cNvPr>
            <p:cNvGrpSpPr/>
            <p:nvPr/>
          </p:nvGrpSpPr>
          <p:grpSpPr>
            <a:xfrm>
              <a:off x="6319409" y="2730781"/>
              <a:ext cx="2021104" cy="2272017"/>
              <a:chOff x="6319409" y="2730781"/>
              <a:chExt cx="2021104" cy="2272017"/>
            </a:xfrm>
          </p:grpSpPr>
          <p:cxnSp>
            <p:nvCxnSpPr>
              <p:cNvPr id="15" name="Straight Connector 18">
                <a:extLst>
                  <a:ext uri="{FF2B5EF4-FFF2-40B4-BE49-F238E27FC236}">
                    <a16:creationId xmlns:a16="http://schemas.microsoft.com/office/drawing/2014/main" id="{67DA6F6F-9CB2-47FC-AED8-66AD8DE36686}"/>
                  </a:ext>
                </a:extLst>
              </p:cNvPr>
              <p:cNvCxnSpPr>
                <a:stCxn id="11" idx="1"/>
                <a:endCxn id="24"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16" name="Straight Connector 19">
                <a:extLst>
                  <a:ext uri="{FF2B5EF4-FFF2-40B4-BE49-F238E27FC236}">
                    <a16:creationId xmlns:a16="http://schemas.microsoft.com/office/drawing/2014/main" id="{112077BD-D7B2-47BD-8DF4-FC3705A84DDF}"/>
                  </a:ext>
                </a:extLst>
              </p:cNvPr>
              <p:cNvCxnSpPr>
                <a:stCxn id="11" idx="6"/>
                <a:endCxn id="12"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7" name="Straight Connector 20">
                <a:extLst>
                  <a:ext uri="{FF2B5EF4-FFF2-40B4-BE49-F238E27FC236}">
                    <a16:creationId xmlns:a16="http://schemas.microsoft.com/office/drawing/2014/main" id="{91A5C309-98C9-4C7C-95A7-C6EAE2392FD3}"/>
                  </a:ext>
                </a:extLst>
              </p:cNvPr>
              <p:cNvCxnSpPr>
                <a:stCxn id="11" idx="3"/>
                <a:endCxn id="23"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18" name="Arc 21">
                <a:extLst>
                  <a:ext uri="{FF2B5EF4-FFF2-40B4-BE49-F238E27FC236}">
                    <a16:creationId xmlns:a16="http://schemas.microsoft.com/office/drawing/2014/main" id="{82184C0E-D965-496B-88F2-E9D84739F7F6}"/>
                  </a:ext>
                </a:extLst>
              </p:cNvPr>
              <p:cNvSpPr/>
              <p:nvPr/>
            </p:nvSpPr>
            <p:spPr>
              <a:xfrm>
                <a:off x="6479505" y="3402115"/>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ED4B6D-834B-4FD4-A3E2-887CD5065539}"/>
                      </a:ext>
                    </a:extLst>
                  </p:cNvPr>
                  <p:cNvSpPr txBox="1"/>
                  <p:nvPr/>
                </p:nvSpPr>
                <p:spPr>
                  <a:xfrm>
                    <a:off x="7102508" y="3258918"/>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120</m:t>
                          </m:r>
                          <m:r>
                            <a:rPr lang="en-US" sz="2000" i="1" baseline="3000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102508" y="3258918"/>
                    <a:ext cx="580608" cy="392993"/>
                  </a:xfrm>
                  <a:prstGeom prst="rect">
                    <a:avLst/>
                  </a:prstGeom>
                  <a:blipFill rotWithShape="0">
                    <a:blip r:embed="rId11"/>
                    <a:stretch>
                      <a:fillRect/>
                    </a:stretch>
                  </a:blipFill>
                </p:spPr>
                <p:txBody>
                  <a:bodyPr/>
                  <a:lstStyle/>
                  <a:p>
                    <a:r>
                      <a:rPr lang="en-US">
                        <a:noFill/>
                      </a:rPr>
                      <a:t> </a:t>
                    </a:r>
                  </a:p>
                </p:txBody>
              </p:sp>
            </mc:Fallback>
          </mc:AlternateContent>
          <p:cxnSp>
            <p:nvCxnSpPr>
              <p:cNvPr id="20" name="Straight Connector 23">
                <a:extLst>
                  <a:ext uri="{FF2B5EF4-FFF2-40B4-BE49-F238E27FC236}">
                    <a16:creationId xmlns:a16="http://schemas.microsoft.com/office/drawing/2014/main" id="{5FE5859F-1B2B-4F36-93AC-344889BAFBE7}"/>
                  </a:ext>
                </a:extLst>
              </p:cNvPr>
              <p:cNvCxnSpPr>
                <a:stCxn id="11" idx="5"/>
                <a:endCxn id="21"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graphicFrame>
        <p:nvGraphicFramePr>
          <p:cNvPr id="26" name="Object 7">
            <a:extLst>
              <a:ext uri="{FF2B5EF4-FFF2-40B4-BE49-F238E27FC236}">
                <a16:creationId xmlns:a16="http://schemas.microsoft.com/office/drawing/2014/main" id="{10F98897-5E61-4897-9D0E-B982F56AB363}"/>
              </a:ext>
            </a:extLst>
          </p:cNvPr>
          <p:cNvGraphicFramePr>
            <a:graphicFrameLocks noChangeAspect="1"/>
          </p:cNvGraphicFramePr>
          <p:nvPr>
            <p:extLst>
              <p:ext uri="{D42A27DB-BD31-4B8C-83A1-F6EECF244321}">
                <p14:modId xmlns:p14="http://schemas.microsoft.com/office/powerpoint/2010/main" val="500196238"/>
              </p:ext>
            </p:extLst>
          </p:nvPr>
        </p:nvGraphicFramePr>
        <p:xfrm>
          <a:off x="2425341" y="2434008"/>
          <a:ext cx="1511300" cy="355600"/>
        </p:xfrm>
        <a:graphic>
          <a:graphicData uri="http://schemas.openxmlformats.org/presentationml/2006/ole">
            <mc:AlternateContent xmlns:mc="http://schemas.openxmlformats.org/markup-compatibility/2006">
              <mc:Choice xmlns:v="urn:schemas-microsoft-com:vml" Requires="v">
                <p:oleObj spid="_x0000_s6146" name="Equation" r:id="rId12" imgW="857227" imgH="190421" progId="Equation.3">
                  <p:embed/>
                </p:oleObj>
              </mc:Choice>
              <mc:Fallback>
                <p:oleObj name="Equation" r:id="rId12" imgW="857227" imgH="190421" progId="Equation.3">
                  <p:embed/>
                  <p:pic>
                    <p:nvPicPr>
                      <p:cNvPr id="26" name="Object 7">
                        <a:extLst>
                          <a:ext uri="{FF2B5EF4-FFF2-40B4-BE49-F238E27FC236}">
                            <a16:creationId xmlns:a16="http://schemas.microsoft.com/office/drawing/2014/main" id="{10F98897-5E61-4897-9D0E-B982F56AB3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5341" y="2434008"/>
                        <a:ext cx="15113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
            <a:extLst>
              <a:ext uri="{FF2B5EF4-FFF2-40B4-BE49-F238E27FC236}">
                <a16:creationId xmlns:a16="http://schemas.microsoft.com/office/drawing/2014/main" id="{C3BC58FC-9194-4B07-8465-C1E078B95481}"/>
              </a:ext>
            </a:extLst>
          </p:cNvPr>
          <p:cNvGraphicFramePr>
            <a:graphicFrameLocks noChangeAspect="1"/>
          </p:cNvGraphicFramePr>
          <p:nvPr>
            <p:extLst>
              <p:ext uri="{D42A27DB-BD31-4B8C-83A1-F6EECF244321}">
                <p14:modId xmlns:p14="http://schemas.microsoft.com/office/powerpoint/2010/main" val="1719822949"/>
              </p:ext>
            </p:extLst>
          </p:nvPr>
        </p:nvGraphicFramePr>
        <p:xfrm>
          <a:off x="1944013" y="4984763"/>
          <a:ext cx="2692400" cy="822325"/>
        </p:xfrm>
        <a:graphic>
          <a:graphicData uri="http://schemas.openxmlformats.org/presentationml/2006/ole">
            <mc:AlternateContent xmlns:mc="http://schemas.openxmlformats.org/markup-compatibility/2006">
              <mc:Choice xmlns:v="urn:schemas-microsoft-com:vml" Requires="v">
                <p:oleObj spid="_x0000_s6147" name="Equation" r:id="rId14" imgW="1498600" imgH="457200" progId="Equation.3">
                  <p:embed/>
                </p:oleObj>
              </mc:Choice>
              <mc:Fallback>
                <p:oleObj name="Equation" r:id="rId14" imgW="1498600" imgH="457200" progId="Equation.3">
                  <p:embed/>
                  <p:pic>
                    <p:nvPicPr>
                      <p:cNvPr id="27" name="Object 4">
                        <a:extLst>
                          <a:ext uri="{FF2B5EF4-FFF2-40B4-BE49-F238E27FC236}">
                            <a16:creationId xmlns:a16="http://schemas.microsoft.com/office/drawing/2014/main" id="{C3BC58FC-9194-4B07-8465-C1E078B954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4013" y="4984763"/>
                        <a:ext cx="2692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
            <a:extLst>
              <a:ext uri="{FF2B5EF4-FFF2-40B4-BE49-F238E27FC236}">
                <a16:creationId xmlns:a16="http://schemas.microsoft.com/office/drawing/2014/main" id="{88FEB65C-452C-4CC5-9938-63CF55D0D69A}"/>
              </a:ext>
            </a:extLst>
          </p:cNvPr>
          <p:cNvGraphicFramePr>
            <a:graphicFrameLocks noChangeAspect="1"/>
          </p:cNvGraphicFramePr>
          <p:nvPr>
            <p:extLst>
              <p:ext uri="{D42A27DB-BD31-4B8C-83A1-F6EECF244321}">
                <p14:modId xmlns:p14="http://schemas.microsoft.com/office/powerpoint/2010/main" val="3609532855"/>
              </p:ext>
            </p:extLst>
          </p:nvPr>
        </p:nvGraphicFramePr>
        <p:xfrm>
          <a:off x="5595018" y="5055117"/>
          <a:ext cx="1511300" cy="403225"/>
        </p:xfrm>
        <a:graphic>
          <a:graphicData uri="http://schemas.openxmlformats.org/presentationml/2006/ole">
            <mc:AlternateContent xmlns:mc="http://schemas.openxmlformats.org/markup-compatibility/2006">
              <mc:Choice xmlns:v="urn:schemas-microsoft-com:vml" Requires="v">
                <p:oleObj spid="_x0000_s6148" name="Equation" r:id="rId16" imgW="761669" imgH="203112" progId="Equation.3">
                  <p:embed/>
                </p:oleObj>
              </mc:Choice>
              <mc:Fallback>
                <p:oleObj name="Equation" r:id="rId16" imgW="761669" imgH="203112" progId="Equation.3">
                  <p:embed/>
                  <p:pic>
                    <p:nvPicPr>
                      <p:cNvPr id="28" name="Object 3">
                        <a:extLst>
                          <a:ext uri="{FF2B5EF4-FFF2-40B4-BE49-F238E27FC236}">
                            <a16:creationId xmlns:a16="http://schemas.microsoft.com/office/drawing/2014/main" id="{88FEB65C-452C-4CC5-9938-63CF55D0D6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95018" y="5055117"/>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
            <a:extLst>
              <a:ext uri="{FF2B5EF4-FFF2-40B4-BE49-F238E27FC236}">
                <a16:creationId xmlns:a16="http://schemas.microsoft.com/office/drawing/2014/main" id="{3B5603AC-43C1-4DC0-8E2F-0FF6FCCC6A11}"/>
              </a:ext>
            </a:extLst>
          </p:cNvPr>
          <p:cNvGraphicFramePr>
            <a:graphicFrameLocks noChangeAspect="1"/>
          </p:cNvGraphicFramePr>
          <p:nvPr>
            <p:extLst>
              <p:ext uri="{D42A27DB-BD31-4B8C-83A1-F6EECF244321}">
                <p14:modId xmlns:p14="http://schemas.microsoft.com/office/powerpoint/2010/main" val="3259484967"/>
              </p:ext>
            </p:extLst>
          </p:nvPr>
        </p:nvGraphicFramePr>
        <p:xfrm>
          <a:off x="8064923" y="5086562"/>
          <a:ext cx="1885950" cy="373063"/>
        </p:xfrm>
        <a:graphic>
          <a:graphicData uri="http://schemas.openxmlformats.org/presentationml/2006/ole">
            <mc:AlternateContent xmlns:mc="http://schemas.openxmlformats.org/markup-compatibility/2006">
              <mc:Choice xmlns:v="urn:schemas-microsoft-com:vml" Requires="v">
                <p:oleObj spid="_x0000_s6149" name="Equation" r:id="rId18" imgW="1028254" imgH="203112" progId="Equation.3">
                  <p:embed/>
                </p:oleObj>
              </mc:Choice>
              <mc:Fallback>
                <p:oleObj name="Equation" r:id="rId18" imgW="1028254" imgH="203112" progId="Equation.3">
                  <p:embed/>
                  <p:pic>
                    <p:nvPicPr>
                      <p:cNvPr id="29" name="Object 5">
                        <a:extLst>
                          <a:ext uri="{FF2B5EF4-FFF2-40B4-BE49-F238E27FC236}">
                            <a16:creationId xmlns:a16="http://schemas.microsoft.com/office/drawing/2014/main" id="{3B5603AC-43C1-4DC0-8E2F-0FF6FCCC6A1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64923" y="5086562"/>
                        <a:ext cx="188595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4667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Εισαγωγή (1/2)</a:t>
            </a:r>
            <a:endParaRPr lang="en-US" sz="4000" dirty="0">
              <a:solidFill>
                <a:srgbClr val="FFFFFF"/>
              </a:solidFill>
            </a:endParaRPr>
          </a:p>
        </p:txBody>
      </p:sp>
      <p:sp>
        <p:nvSpPr>
          <p:cNvPr id="3" name="Content Placeholder 2"/>
          <p:cNvSpPr>
            <a:spLocks noGrp="1"/>
          </p:cNvSpPr>
          <p:nvPr>
            <p:ph idx="1"/>
          </p:nvPr>
        </p:nvSpPr>
        <p:spPr>
          <a:xfrm>
            <a:off x="783620" y="3087971"/>
            <a:ext cx="10624456" cy="2753936"/>
          </a:xfrm>
        </p:spPr>
        <p:txBody>
          <a:bodyPr>
            <a:normAutofit/>
          </a:bodyPr>
          <a:lstStyle/>
          <a:p>
            <a:pPr eaLnBrk="1" hangingPunct="1">
              <a:lnSpc>
                <a:spcPct val="90000"/>
              </a:lnSpc>
              <a:spcAft>
                <a:spcPts val="1200"/>
              </a:spcAft>
              <a:buFont typeface="Wingdings" panose="05000000000000000000" pitchFamily="2" charset="2"/>
              <a:buChar char="Ø"/>
              <a:defRPr/>
            </a:pPr>
            <a:r>
              <a:rPr lang="el-GR" sz="2000" dirty="0">
                <a:latin typeface="Sylfaen" pitchFamily="18" charset="0"/>
              </a:rPr>
              <a:t>Το </a:t>
            </a:r>
            <a:r>
              <a:rPr lang="el-GR" sz="2000" dirty="0">
                <a:solidFill>
                  <a:srgbClr val="FFC000"/>
                </a:solidFill>
                <a:latin typeface="Sylfaen" pitchFamily="18" charset="0"/>
              </a:rPr>
              <a:t>χρώμα</a:t>
            </a:r>
            <a:r>
              <a:rPr lang="el-GR" sz="2000" dirty="0">
                <a:latin typeface="Sylfaen" pitchFamily="18" charset="0"/>
              </a:rPr>
              <a:t> είναι ένας πολύ σημαντικός παράγοντας περιγραφής, που συχνά απλουστεύει κατά πολύ την διαδικασία αναγνώρισης αντικειμένων και την εξαγωγή περιοχών.</a:t>
            </a:r>
          </a:p>
          <a:p>
            <a:pPr eaLnBrk="1" hangingPunct="1">
              <a:lnSpc>
                <a:spcPct val="90000"/>
              </a:lnSpc>
              <a:spcAft>
                <a:spcPts val="1200"/>
              </a:spcAft>
              <a:buFont typeface="Wingdings" panose="05000000000000000000" pitchFamily="2" charset="2"/>
              <a:buChar char="Ø"/>
              <a:defRPr/>
            </a:pPr>
            <a:r>
              <a:rPr lang="el-GR" sz="2000" dirty="0">
                <a:latin typeface="Sylfaen" pitchFamily="18" charset="0"/>
              </a:rPr>
              <a:t>Οι άνθρωποι μπορούν να διακρίνουν χιλιάδες διαφορετικές αποχρώσεις και εντάσεις χρωμάτων, ενώ από τις αποχρώσεις του γκρι μόνο 20-30.</a:t>
            </a:r>
            <a:endParaRPr lang="en-US" sz="2000" dirty="0">
              <a:latin typeface="Sylfaen" pitchFamily="18" charset="0"/>
            </a:endParaRPr>
          </a:p>
          <a:p>
            <a:pPr eaLnBrk="1" hangingPunct="1">
              <a:lnSpc>
                <a:spcPct val="90000"/>
              </a:lnSpc>
              <a:spcAft>
                <a:spcPts val="1200"/>
              </a:spcAft>
              <a:buFont typeface="Wingdings" panose="05000000000000000000" pitchFamily="2" charset="2"/>
              <a:buChar char="Ø"/>
              <a:defRPr/>
            </a:pPr>
            <a:r>
              <a:rPr lang="el-GR" sz="2000" dirty="0">
                <a:latin typeface="Sylfaen" pitchFamily="18" charset="0"/>
              </a:rPr>
              <a:t>Περίπου το </a:t>
            </a:r>
            <a:r>
              <a:rPr lang="el-GR" sz="2000" dirty="0">
                <a:solidFill>
                  <a:srgbClr val="C00000"/>
                </a:solidFill>
                <a:latin typeface="Sylfaen" pitchFamily="18" charset="0"/>
              </a:rPr>
              <a:t>65%</a:t>
            </a:r>
            <a:r>
              <a:rPr lang="el-GR" sz="2000" dirty="0">
                <a:latin typeface="Sylfaen" pitchFamily="18" charset="0"/>
              </a:rPr>
              <a:t> των αισθητήρων </a:t>
            </a:r>
            <a:r>
              <a:rPr lang="en-US" sz="2000" dirty="0">
                <a:latin typeface="Sylfaen" pitchFamily="18" charset="0"/>
              </a:rPr>
              <a:t>(</a:t>
            </a:r>
            <a:r>
              <a:rPr lang="el-GR" sz="2000" dirty="0" err="1">
                <a:latin typeface="Sylfaen" pitchFamily="18" charset="0"/>
              </a:rPr>
              <a:t>κωνίων</a:t>
            </a:r>
            <a:r>
              <a:rPr lang="el-GR" sz="2000" dirty="0">
                <a:latin typeface="Sylfaen" pitchFamily="18" charset="0"/>
              </a:rPr>
              <a:t>) στο ανθρώπινο μάτι είναι ευαίσθητοι στο κόκκινο, </a:t>
            </a:r>
            <a:r>
              <a:rPr lang="el-GR" sz="2000" dirty="0">
                <a:solidFill>
                  <a:srgbClr val="00B050"/>
                </a:solidFill>
                <a:latin typeface="Sylfaen" pitchFamily="18" charset="0"/>
              </a:rPr>
              <a:t>33%</a:t>
            </a:r>
            <a:r>
              <a:rPr lang="el-GR" sz="2000" dirty="0">
                <a:latin typeface="Sylfaen" pitchFamily="18" charset="0"/>
              </a:rPr>
              <a:t> στο πράσινο και μόνο το </a:t>
            </a:r>
            <a:r>
              <a:rPr lang="el-GR" sz="2000" dirty="0">
                <a:solidFill>
                  <a:srgbClr val="0000CC"/>
                </a:solidFill>
                <a:latin typeface="Sylfaen" pitchFamily="18" charset="0"/>
              </a:rPr>
              <a:t>2%</a:t>
            </a:r>
            <a:r>
              <a:rPr lang="el-GR" sz="2000" dirty="0">
                <a:latin typeface="Sylfaen" pitchFamily="18" charset="0"/>
              </a:rPr>
              <a:t> στο μπλε.</a:t>
            </a:r>
            <a:endParaRPr lang="en-US" sz="2000" dirty="0">
              <a:latin typeface="Sylfaen" pitchFamily="18" charset="0"/>
            </a:endParaRPr>
          </a:p>
        </p:txBody>
      </p:sp>
    </p:spTree>
    <p:extLst>
      <p:ext uri="{BB962C8B-B14F-4D97-AF65-F5344CB8AC3E}">
        <p14:creationId xmlns:p14="http://schemas.microsoft.com/office/powerpoint/2010/main" val="99823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HSI to RGB: GB Sector</a:t>
            </a:r>
          </a:p>
        </p:txBody>
      </p:sp>
      <p:graphicFrame>
        <p:nvGraphicFramePr>
          <p:cNvPr id="30" name="Object 15">
            <a:extLst>
              <a:ext uri="{FF2B5EF4-FFF2-40B4-BE49-F238E27FC236}">
                <a16:creationId xmlns:a16="http://schemas.microsoft.com/office/drawing/2014/main" id="{D6DBE740-194E-430B-B709-755B037C35D9}"/>
              </a:ext>
            </a:extLst>
          </p:cNvPr>
          <p:cNvGraphicFramePr>
            <a:graphicFrameLocks noChangeAspect="1"/>
          </p:cNvGraphicFramePr>
          <p:nvPr>
            <p:extLst>
              <p:ext uri="{D42A27DB-BD31-4B8C-83A1-F6EECF244321}">
                <p14:modId xmlns:p14="http://schemas.microsoft.com/office/powerpoint/2010/main" val="1644224156"/>
              </p:ext>
            </p:extLst>
          </p:nvPr>
        </p:nvGraphicFramePr>
        <p:xfrm>
          <a:off x="2397028" y="2583280"/>
          <a:ext cx="1710153" cy="341312"/>
        </p:xfrm>
        <a:graphic>
          <a:graphicData uri="http://schemas.openxmlformats.org/presentationml/2006/ole">
            <mc:AlternateContent xmlns:mc="http://schemas.openxmlformats.org/markup-compatibility/2006">
              <mc:Choice xmlns:v="urn:schemas-microsoft-com:vml" Requires="v">
                <p:oleObj spid="_x0000_s7170" name="Equation" r:id="rId4" imgW="1009590" imgH="190421" progId="Equation.3">
                  <p:embed/>
                </p:oleObj>
              </mc:Choice>
              <mc:Fallback>
                <p:oleObj name="Equation" r:id="rId4" imgW="1009590" imgH="190421" progId="Equation.3">
                  <p:embed/>
                  <p:pic>
                    <p:nvPicPr>
                      <p:cNvPr id="30" name="Object 15">
                        <a:extLst>
                          <a:ext uri="{FF2B5EF4-FFF2-40B4-BE49-F238E27FC236}">
                            <a16:creationId xmlns:a16="http://schemas.microsoft.com/office/drawing/2014/main" id="{D6DBE740-194E-430B-B709-755B037C3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028" y="2583280"/>
                        <a:ext cx="1710153" cy="341312"/>
                      </a:xfrm>
                      <a:prstGeom prst="rect">
                        <a:avLst/>
                      </a:prstGeom>
                      <a:noFill/>
                      <a:ln>
                        <a:noFill/>
                      </a:ln>
                      <a:effectLst/>
                    </p:spPr>
                  </p:pic>
                </p:oleObj>
              </mc:Fallback>
            </mc:AlternateContent>
          </a:graphicData>
        </a:graphic>
      </p:graphicFrame>
      <p:graphicFrame>
        <p:nvGraphicFramePr>
          <p:cNvPr id="31" name="Object 11">
            <a:extLst>
              <a:ext uri="{FF2B5EF4-FFF2-40B4-BE49-F238E27FC236}">
                <a16:creationId xmlns:a16="http://schemas.microsoft.com/office/drawing/2014/main" id="{0B9293F7-0880-44B5-93F0-9D925150F6A3}"/>
              </a:ext>
            </a:extLst>
          </p:cNvPr>
          <p:cNvGraphicFramePr>
            <a:graphicFrameLocks noChangeAspect="1"/>
          </p:cNvGraphicFramePr>
          <p:nvPr>
            <p:extLst>
              <p:ext uri="{D42A27DB-BD31-4B8C-83A1-F6EECF244321}">
                <p14:modId xmlns:p14="http://schemas.microsoft.com/office/powerpoint/2010/main" val="2929603392"/>
              </p:ext>
            </p:extLst>
          </p:nvPr>
        </p:nvGraphicFramePr>
        <p:xfrm>
          <a:off x="2333020" y="3055937"/>
          <a:ext cx="1584325" cy="373063"/>
        </p:xfrm>
        <a:graphic>
          <a:graphicData uri="http://schemas.openxmlformats.org/presentationml/2006/ole">
            <mc:AlternateContent xmlns:mc="http://schemas.openxmlformats.org/markup-compatibility/2006">
              <mc:Choice xmlns:v="urn:schemas-microsoft-com:vml" Requires="v">
                <p:oleObj spid="_x0000_s7171" name="Equation" r:id="rId6" imgW="863225" imgH="203112" progId="Equation.3">
                  <p:embed/>
                </p:oleObj>
              </mc:Choice>
              <mc:Fallback>
                <p:oleObj name="Equation" r:id="rId6" imgW="863225" imgH="203112" progId="Equation.3">
                  <p:embed/>
                  <p:pic>
                    <p:nvPicPr>
                      <p:cNvPr id="31" name="Object 11">
                        <a:extLst>
                          <a:ext uri="{FF2B5EF4-FFF2-40B4-BE49-F238E27FC236}">
                            <a16:creationId xmlns:a16="http://schemas.microsoft.com/office/drawing/2014/main" id="{0B9293F7-0880-44B5-93F0-9D925150F6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3020" y="3055937"/>
                        <a:ext cx="158432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 name="Group 24">
            <a:extLst>
              <a:ext uri="{FF2B5EF4-FFF2-40B4-BE49-F238E27FC236}">
                <a16:creationId xmlns:a16="http://schemas.microsoft.com/office/drawing/2014/main" id="{4018BAFD-336A-4F02-B0C2-A6094BA0AD12}"/>
              </a:ext>
            </a:extLst>
          </p:cNvPr>
          <p:cNvGrpSpPr/>
          <p:nvPr/>
        </p:nvGrpSpPr>
        <p:grpSpPr>
          <a:xfrm>
            <a:off x="4958682" y="2583280"/>
            <a:ext cx="2823120" cy="2462795"/>
            <a:chOff x="5629148" y="2635392"/>
            <a:chExt cx="2823120" cy="2462795"/>
          </a:xfrm>
        </p:grpSpPr>
        <p:sp>
          <p:nvSpPr>
            <p:cNvPr id="33" name="Oval 25">
              <a:extLst>
                <a:ext uri="{FF2B5EF4-FFF2-40B4-BE49-F238E27FC236}">
                  <a16:creationId xmlns:a16="http://schemas.microsoft.com/office/drawing/2014/main" id="{B111A1DA-9EA9-4E59-A7D9-D3FE97A71A3D}"/>
                </a:ext>
              </a:extLst>
            </p:cNvPr>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26">
              <a:extLst>
                <a:ext uri="{FF2B5EF4-FFF2-40B4-BE49-F238E27FC236}">
                  <a16:creationId xmlns:a16="http://schemas.microsoft.com/office/drawing/2014/main" id="{6B06CC2F-B33C-42C9-937C-FCF957C47CE1}"/>
                </a:ext>
              </a:extLst>
            </p:cNvPr>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27">
              <a:extLst>
                <a:ext uri="{FF2B5EF4-FFF2-40B4-BE49-F238E27FC236}">
                  <a16:creationId xmlns:a16="http://schemas.microsoft.com/office/drawing/2014/main" id="{068753BF-4772-40BA-9AC9-9424F7744661}"/>
                </a:ext>
              </a:extLst>
            </p:cNvPr>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6" name="Group 28">
              <a:extLst>
                <a:ext uri="{FF2B5EF4-FFF2-40B4-BE49-F238E27FC236}">
                  <a16:creationId xmlns:a16="http://schemas.microsoft.com/office/drawing/2014/main" id="{018A4379-B59D-4584-98BC-0A9112F34458}"/>
                </a:ext>
              </a:extLst>
            </p:cNvPr>
            <p:cNvGrpSpPr/>
            <p:nvPr/>
          </p:nvGrpSpPr>
          <p:grpSpPr>
            <a:xfrm>
              <a:off x="5629148" y="2635392"/>
              <a:ext cx="2270280" cy="2462795"/>
              <a:chOff x="5629148" y="2635392"/>
              <a:chExt cx="2270280" cy="2462795"/>
            </a:xfrm>
          </p:grpSpPr>
          <p:sp>
            <p:nvSpPr>
              <p:cNvPr id="44" name="Oval 36">
                <a:extLst>
                  <a:ext uri="{FF2B5EF4-FFF2-40B4-BE49-F238E27FC236}">
                    <a16:creationId xmlns:a16="http://schemas.microsoft.com/office/drawing/2014/main" id="{4DB32E56-0FEB-465E-A458-B3C767F5AF87}"/>
                  </a:ext>
                </a:extLst>
              </p:cNvPr>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37">
                <a:extLst>
                  <a:ext uri="{FF2B5EF4-FFF2-40B4-BE49-F238E27FC236}">
                    <a16:creationId xmlns:a16="http://schemas.microsoft.com/office/drawing/2014/main" id="{43E36D51-E6C4-46E7-8056-20461686131F}"/>
                  </a:ext>
                </a:extLst>
              </p:cNvPr>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38">
                <a:extLst>
                  <a:ext uri="{FF2B5EF4-FFF2-40B4-BE49-F238E27FC236}">
                    <a16:creationId xmlns:a16="http://schemas.microsoft.com/office/drawing/2014/main" id="{B81147A5-86D2-4243-9D70-26392C14AA12}"/>
                  </a:ext>
                </a:extLst>
              </p:cNvPr>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39">
                <a:extLst>
                  <a:ext uri="{FF2B5EF4-FFF2-40B4-BE49-F238E27FC236}">
                    <a16:creationId xmlns:a16="http://schemas.microsoft.com/office/drawing/2014/main" id="{94394FD0-C605-423C-9897-787A63069366}"/>
                  </a:ext>
                </a:extLst>
              </p:cNvPr>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0">
                <a:extLst>
                  <a:ext uri="{FF2B5EF4-FFF2-40B4-BE49-F238E27FC236}">
                    <a16:creationId xmlns:a16="http://schemas.microsoft.com/office/drawing/2014/main" id="{826E40E3-33F6-45A4-953E-C36B90BB7DD4}"/>
                  </a:ext>
                </a:extLst>
              </p:cNvPr>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29">
              <a:extLst>
                <a:ext uri="{FF2B5EF4-FFF2-40B4-BE49-F238E27FC236}">
                  <a16:creationId xmlns:a16="http://schemas.microsoft.com/office/drawing/2014/main" id="{31708567-2A1B-423A-ABD6-9B6701110195}"/>
                </a:ext>
              </a:extLst>
            </p:cNvPr>
            <p:cNvGrpSpPr/>
            <p:nvPr/>
          </p:nvGrpSpPr>
          <p:grpSpPr>
            <a:xfrm>
              <a:off x="6022432" y="2730781"/>
              <a:ext cx="2318081" cy="2272017"/>
              <a:chOff x="6022432" y="2730781"/>
              <a:chExt cx="2318081" cy="2272017"/>
            </a:xfrm>
          </p:grpSpPr>
          <p:cxnSp>
            <p:nvCxnSpPr>
              <p:cNvPr id="38" name="Straight Connector 30">
                <a:extLst>
                  <a:ext uri="{FF2B5EF4-FFF2-40B4-BE49-F238E27FC236}">
                    <a16:creationId xmlns:a16="http://schemas.microsoft.com/office/drawing/2014/main" id="{830BC110-56E0-4ADC-B172-ED078F8049A2}"/>
                  </a:ext>
                </a:extLst>
              </p:cNvPr>
              <p:cNvCxnSpPr>
                <a:stCxn id="34" idx="1"/>
                <a:endCxn id="47"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39" name="Straight Connector 31">
                <a:extLst>
                  <a:ext uri="{FF2B5EF4-FFF2-40B4-BE49-F238E27FC236}">
                    <a16:creationId xmlns:a16="http://schemas.microsoft.com/office/drawing/2014/main" id="{DC81ECDF-C057-4367-9F2F-F66D8C75D0E2}"/>
                  </a:ext>
                </a:extLst>
              </p:cNvPr>
              <p:cNvCxnSpPr>
                <a:stCxn id="34" idx="6"/>
                <a:endCxn id="35"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0" name="Straight Connector 32">
                <a:extLst>
                  <a:ext uri="{FF2B5EF4-FFF2-40B4-BE49-F238E27FC236}">
                    <a16:creationId xmlns:a16="http://schemas.microsoft.com/office/drawing/2014/main" id="{89BF6FD7-9CA3-4E68-B22F-5FD2F97DF67C}"/>
                  </a:ext>
                </a:extLst>
              </p:cNvPr>
              <p:cNvCxnSpPr>
                <a:stCxn id="34" idx="3"/>
                <a:endCxn id="46"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41" name="Arc 33">
                <a:extLst>
                  <a:ext uri="{FF2B5EF4-FFF2-40B4-BE49-F238E27FC236}">
                    <a16:creationId xmlns:a16="http://schemas.microsoft.com/office/drawing/2014/main" id="{91BEE14E-39E0-485E-BBB7-F5138C68293D}"/>
                  </a:ext>
                </a:extLst>
              </p:cNvPr>
              <p:cNvSpPr/>
              <p:nvPr/>
            </p:nvSpPr>
            <p:spPr>
              <a:xfrm rot="14162536">
                <a:off x="6570794" y="3455653"/>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EFC167D-FD84-4B58-B2E4-60DBEB8D4097}"/>
                      </a:ext>
                    </a:extLst>
                  </p:cNvPr>
                  <p:cNvSpPr txBox="1"/>
                  <p:nvPr/>
                </p:nvSpPr>
                <p:spPr>
                  <a:xfrm>
                    <a:off x="6022432" y="3736634"/>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120</m:t>
                          </m:r>
                          <m:r>
                            <a:rPr lang="en-US" sz="2000" i="1" baseline="3000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022432" y="3736634"/>
                    <a:ext cx="580608" cy="392993"/>
                  </a:xfrm>
                  <a:prstGeom prst="rect">
                    <a:avLst/>
                  </a:prstGeom>
                  <a:blipFill rotWithShape="0">
                    <a:blip r:embed="rId13"/>
                    <a:stretch>
                      <a:fillRect/>
                    </a:stretch>
                  </a:blipFill>
                </p:spPr>
                <p:txBody>
                  <a:bodyPr/>
                  <a:lstStyle/>
                  <a:p>
                    <a:r>
                      <a:rPr lang="en-US">
                        <a:noFill/>
                      </a:rPr>
                      <a:t> </a:t>
                    </a:r>
                  </a:p>
                </p:txBody>
              </p:sp>
            </mc:Fallback>
          </mc:AlternateContent>
          <p:cxnSp>
            <p:nvCxnSpPr>
              <p:cNvPr id="43" name="Straight Connector 35">
                <a:extLst>
                  <a:ext uri="{FF2B5EF4-FFF2-40B4-BE49-F238E27FC236}">
                    <a16:creationId xmlns:a16="http://schemas.microsoft.com/office/drawing/2014/main" id="{7BF64953-5EE4-45DA-BE9E-BA1680E71C12}"/>
                  </a:ext>
                </a:extLst>
              </p:cNvPr>
              <p:cNvCxnSpPr>
                <a:stCxn id="34" idx="5"/>
                <a:endCxn id="44"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graphicFrame>
        <p:nvGraphicFramePr>
          <p:cNvPr id="49" name="Object 3">
            <a:extLst>
              <a:ext uri="{FF2B5EF4-FFF2-40B4-BE49-F238E27FC236}">
                <a16:creationId xmlns:a16="http://schemas.microsoft.com/office/drawing/2014/main" id="{6BF83614-D3DE-4F9A-B2DC-14B04E1BCE6B}"/>
              </a:ext>
            </a:extLst>
          </p:cNvPr>
          <p:cNvGraphicFramePr>
            <a:graphicFrameLocks noChangeAspect="1"/>
          </p:cNvGraphicFramePr>
          <p:nvPr/>
        </p:nvGraphicFramePr>
        <p:xfrm>
          <a:off x="2641600" y="5618231"/>
          <a:ext cx="1511300" cy="403225"/>
        </p:xfrm>
        <a:graphic>
          <a:graphicData uri="http://schemas.openxmlformats.org/presentationml/2006/ole">
            <mc:AlternateContent xmlns:mc="http://schemas.openxmlformats.org/markup-compatibility/2006">
              <mc:Choice xmlns:v="urn:schemas-microsoft-com:vml" Requires="v">
                <p:oleObj spid="_x0000_s7172" name="Equation" r:id="rId14" imgW="761669" imgH="203112" progId="Equation.3">
                  <p:embed/>
                </p:oleObj>
              </mc:Choice>
              <mc:Fallback>
                <p:oleObj name="Equation" r:id="rId14" imgW="761669" imgH="203112" progId="Equation.3">
                  <p:embed/>
                  <p:pic>
                    <p:nvPicPr>
                      <p:cNvPr id="49" name="Object 3">
                        <a:extLst>
                          <a:ext uri="{FF2B5EF4-FFF2-40B4-BE49-F238E27FC236}">
                            <a16:creationId xmlns:a16="http://schemas.microsoft.com/office/drawing/2014/main" id="{6BF83614-D3DE-4F9A-B2DC-14B04E1BCE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41600" y="5618231"/>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
            <a:extLst>
              <a:ext uri="{FF2B5EF4-FFF2-40B4-BE49-F238E27FC236}">
                <a16:creationId xmlns:a16="http://schemas.microsoft.com/office/drawing/2014/main" id="{7B542EEC-3D1D-425A-B60E-A9C5F276405A}"/>
              </a:ext>
            </a:extLst>
          </p:cNvPr>
          <p:cNvGraphicFramePr>
            <a:graphicFrameLocks noChangeAspect="1"/>
          </p:cNvGraphicFramePr>
          <p:nvPr/>
        </p:nvGraphicFramePr>
        <p:xfrm>
          <a:off x="5159376" y="5423762"/>
          <a:ext cx="2716213" cy="822325"/>
        </p:xfrm>
        <a:graphic>
          <a:graphicData uri="http://schemas.openxmlformats.org/presentationml/2006/ole">
            <mc:AlternateContent xmlns:mc="http://schemas.openxmlformats.org/markup-compatibility/2006">
              <mc:Choice xmlns:v="urn:schemas-microsoft-com:vml" Requires="v">
                <p:oleObj spid="_x0000_s7173" name="Equation" r:id="rId16" imgW="1511300" imgH="457200" progId="Equation.3">
                  <p:embed/>
                </p:oleObj>
              </mc:Choice>
              <mc:Fallback>
                <p:oleObj name="Equation" r:id="rId16" imgW="1511300" imgH="457200" progId="Equation.3">
                  <p:embed/>
                  <p:pic>
                    <p:nvPicPr>
                      <p:cNvPr id="50" name="Object 4">
                        <a:extLst>
                          <a:ext uri="{FF2B5EF4-FFF2-40B4-BE49-F238E27FC236}">
                            <a16:creationId xmlns:a16="http://schemas.microsoft.com/office/drawing/2014/main" id="{7B542EEC-3D1D-425A-B60E-A9C5F27640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9376" y="5423762"/>
                        <a:ext cx="27162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
            <a:extLst>
              <a:ext uri="{FF2B5EF4-FFF2-40B4-BE49-F238E27FC236}">
                <a16:creationId xmlns:a16="http://schemas.microsoft.com/office/drawing/2014/main" id="{7E73411C-FE43-4F12-9B38-CEE41503FA71}"/>
              </a:ext>
            </a:extLst>
          </p:cNvPr>
          <p:cNvGraphicFramePr>
            <a:graphicFrameLocks noChangeAspect="1"/>
          </p:cNvGraphicFramePr>
          <p:nvPr/>
        </p:nvGraphicFramePr>
        <p:xfrm>
          <a:off x="8445792" y="5648393"/>
          <a:ext cx="1885950" cy="373062"/>
        </p:xfrm>
        <a:graphic>
          <a:graphicData uri="http://schemas.openxmlformats.org/presentationml/2006/ole">
            <mc:AlternateContent xmlns:mc="http://schemas.openxmlformats.org/markup-compatibility/2006">
              <mc:Choice xmlns:v="urn:schemas-microsoft-com:vml" Requires="v">
                <p:oleObj spid="_x0000_s7174" name="Equation" r:id="rId18" imgW="1028254" imgH="203112" progId="Equation.3">
                  <p:embed/>
                </p:oleObj>
              </mc:Choice>
              <mc:Fallback>
                <p:oleObj name="Equation" r:id="rId18" imgW="1028254" imgH="203112" progId="Equation.3">
                  <p:embed/>
                  <p:pic>
                    <p:nvPicPr>
                      <p:cNvPr id="51" name="Object 5">
                        <a:extLst>
                          <a:ext uri="{FF2B5EF4-FFF2-40B4-BE49-F238E27FC236}">
                            <a16:creationId xmlns:a16="http://schemas.microsoft.com/office/drawing/2014/main" id="{7E73411C-FE43-4F12-9B38-CEE41503FA7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45792" y="5648393"/>
                        <a:ext cx="18859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1165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HSI to RGB: BR Sector</a:t>
            </a:r>
          </a:p>
        </p:txBody>
      </p:sp>
      <p:graphicFrame>
        <p:nvGraphicFramePr>
          <p:cNvPr id="27" name="Object 8">
            <a:extLst>
              <a:ext uri="{FF2B5EF4-FFF2-40B4-BE49-F238E27FC236}">
                <a16:creationId xmlns:a16="http://schemas.microsoft.com/office/drawing/2014/main" id="{CB6962C4-C4CB-4F62-A7CF-E73F944D3126}"/>
              </a:ext>
            </a:extLst>
          </p:cNvPr>
          <p:cNvGraphicFramePr>
            <a:graphicFrameLocks noChangeAspect="1"/>
          </p:cNvGraphicFramePr>
          <p:nvPr>
            <p:extLst>
              <p:ext uri="{D42A27DB-BD31-4B8C-83A1-F6EECF244321}">
                <p14:modId xmlns:p14="http://schemas.microsoft.com/office/powerpoint/2010/main" val="1065456488"/>
              </p:ext>
            </p:extLst>
          </p:nvPr>
        </p:nvGraphicFramePr>
        <p:xfrm>
          <a:off x="2116074" y="2384424"/>
          <a:ext cx="1871146" cy="369512"/>
        </p:xfrm>
        <a:graphic>
          <a:graphicData uri="http://schemas.openxmlformats.org/presentationml/2006/ole">
            <mc:AlternateContent xmlns:mc="http://schemas.openxmlformats.org/markup-compatibility/2006">
              <mc:Choice xmlns:v="urn:schemas-microsoft-com:vml" Requires="v">
                <p:oleObj spid="_x0000_s8194" name="Equation" r:id="rId4" imgW="1019018" imgH="190421" progId="Equation.3">
                  <p:embed/>
                </p:oleObj>
              </mc:Choice>
              <mc:Fallback>
                <p:oleObj name="Equation" r:id="rId4" imgW="1019018" imgH="190421" progId="Equation.3">
                  <p:embed/>
                  <p:pic>
                    <p:nvPicPr>
                      <p:cNvPr id="27" name="Object 8">
                        <a:extLst>
                          <a:ext uri="{FF2B5EF4-FFF2-40B4-BE49-F238E27FC236}">
                            <a16:creationId xmlns:a16="http://schemas.microsoft.com/office/drawing/2014/main" id="{CB6962C4-C4CB-4F62-A7CF-E73F944D3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074" y="2384424"/>
                        <a:ext cx="1871146" cy="369512"/>
                      </a:xfrm>
                      <a:prstGeom prst="rect">
                        <a:avLst/>
                      </a:prstGeom>
                      <a:noFill/>
                      <a:ln>
                        <a:noFill/>
                      </a:ln>
                      <a:effectLst/>
                    </p:spPr>
                  </p:pic>
                </p:oleObj>
              </mc:Fallback>
            </mc:AlternateContent>
          </a:graphicData>
        </a:graphic>
      </p:graphicFrame>
      <p:graphicFrame>
        <p:nvGraphicFramePr>
          <p:cNvPr id="28" name="Object 7">
            <a:extLst>
              <a:ext uri="{FF2B5EF4-FFF2-40B4-BE49-F238E27FC236}">
                <a16:creationId xmlns:a16="http://schemas.microsoft.com/office/drawing/2014/main" id="{18861F98-406D-4DF7-BC00-9F40E431BEFC}"/>
              </a:ext>
            </a:extLst>
          </p:cNvPr>
          <p:cNvGraphicFramePr>
            <a:graphicFrameLocks noChangeAspect="1"/>
          </p:cNvGraphicFramePr>
          <p:nvPr>
            <p:extLst>
              <p:ext uri="{D42A27DB-BD31-4B8C-83A1-F6EECF244321}">
                <p14:modId xmlns:p14="http://schemas.microsoft.com/office/powerpoint/2010/main" val="265535656"/>
              </p:ext>
            </p:extLst>
          </p:nvPr>
        </p:nvGraphicFramePr>
        <p:xfrm>
          <a:off x="2108672" y="2835233"/>
          <a:ext cx="1584325" cy="366713"/>
        </p:xfrm>
        <a:graphic>
          <a:graphicData uri="http://schemas.openxmlformats.org/presentationml/2006/ole">
            <mc:AlternateContent xmlns:mc="http://schemas.openxmlformats.org/markup-compatibility/2006">
              <mc:Choice xmlns:v="urn:schemas-microsoft-com:vml" Requires="v">
                <p:oleObj spid="_x0000_s8195" name="Equation" r:id="rId6" imgW="876300" imgH="203200" progId="Equation.3">
                  <p:embed/>
                </p:oleObj>
              </mc:Choice>
              <mc:Fallback>
                <p:oleObj name="Equation" r:id="rId6" imgW="876300" imgH="203200" progId="Equation.3">
                  <p:embed/>
                  <p:pic>
                    <p:nvPicPr>
                      <p:cNvPr id="28" name="Object 7">
                        <a:extLst>
                          <a:ext uri="{FF2B5EF4-FFF2-40B4-BE49-F238E27FC236}">
                            <a16:creationId xmlns:a16="http://schemas.microsoft.com/office/drawing/2014/main" id="{18861F98-406D-4DF7-BC00-9F40E431BE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8672" y="2835233"/>
                        <a:ext cx="15843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9">
            <a:extLst>
              <a:ext uri="{FF2B5EF4-FFF2-40B4-BE49-F238E27FC236}">
                <a16:creationId xmlns:a16="http://schemas.microsoft.com/office/drawing/2014/main" id="{EBC56BFD-4E10-4744-8162-E237C7C9054E}"/>
              </a:ext>
            </a:extLst>
          </p:cNvPr>
          <p:cNvGrpSpPr/>
          <p:nvPr/>
        </p:nvGrpSpPr>
        <p:grpSpPr>
          <a:xfrm>
            <a:off x="4611288" y="2476003"/>
            <a:ext cx="2823120" cy="2462795"/>
            <a:chOff x="5629148" y="2635392"/>
            <a:chExt cx="2823120" cy="2462795"/>
          </a:xfrm>
        </p:grpSpPr>
        <p:sp>
          <p:nvSpPr>
            <p:cNvPr id="52" name="Oval 10">
              <a:extLst>
                <a:ext uri="{FF2B5EF4-FFF2-40B4-BE49-F238E27FC236}">
                  <a16:creationId xmlns:a16="http://schemas.microsoft.com/office/drawing/2014/main" id="{F7152B39-D9DB-40E8-A7C3-558E11E272F5}"/>
                </a:ext>
              </a:extLst>
            </p:cNvPr>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11">
              <a:extLst>
                <a:ext uri="{FF2B5EF4-FFF2-40B4-BE49-F238E27FC236}">
                  <a16:creationId xmlns:a16="http://schemas.microsoft.com/office/drawing/2014/main" id="{56D166C5-D804-4113-A3CF-FB87892473F6}"/>
                </a:ext>
              </a:extLst>
            </p:cNvPr>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12">
              <a:extLst>
                <a:ext uri="{FF2B5EF4-FFF2-40B4-BE49-F238E27FC236}">
                  <a16:creationId xmlns:a16="http://schemas.microsoft.com/office/drawing/2014/main" id="{EBD31704-3FEF-4CB1-8319-A20518F430D2}"/>
                </a:ext>
              </a:extLst>
            </p:cNvPr>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5" name="Group 13">
              <a:extLst>
                <a:ext uri="{FF2B5EF4-FFF2-40B4-BE49-F238E27FC236}">
                  <a16:creationId xmlns:a16="http://schemas.microsoft.com/office/drawing/2014/main" id="{9031B6AF-7AF8-4F36-81FD-9DB82F7DF82B}"/>
                </a:ext>
              </a:extLst>
            </p:cNvPr>
            <p:cNvGrpSpPr/>
            <p:nvPr/>
          </p:nvGrpSpPr>
          <p:grpSpPr>
            <a:xfrm>
              <a:off x="5629148" y="2635392"/>
              <a:ext cx="2270280" cy="2462795"/>
              <a:chOff x="5629148" y="2635392"/>
              <a:chExt cx="2270280" cy="2462795"/>
            </a:xfrm>
          </p:grpSpPr>
          <p:sp>
            <p:nvSpPr>
              <p:cNvPr id="63" name="Oval 21">
                <a:extLst>
                  <a:ext uri="{FF2B5EF4-FFF2-40B4-BE49-F238E27FC236}">
                    <a16:creationId xmlns:a16="http://schemas.microsoft.com/office/drawing/2014/main" id="{44ECEB07-6E50-4A30-AEC4-358D19C08299}"/>
                  </a:ext>
                </a:extLst>
              </p:cNvPr>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22">
                <a:extLst>
                  <a:ext uri="{FF2B5EF4-FFF2-40B4-BE49-F238E27FC236}">
                    <a16:creationId xmlns:a16="http://schemas.microsoft.com/office/drawing/2014/main" id="{00F894F8-6954-4457-9700-0035CBDBB4E3}"/>
                  </a:ext>
                </a:extLst>
              </p:cNvPr>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23">
                <a:extLst>
                  <a:ext uri="{FF2B5EF4-FFF2-40B4-BE49-F238E27FC236}">
                    <a16:creationId xmlns:a16="http://schemas.microsoft.com/office/drawing/2014/main" id="{55038338-33F9-48D7-B5B1-89D02E7C479A}"/>
                  </a:ext>
                </a:extLst>
              </p:cNvPr>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24">
                <a:extLst>
                  <a:ext uri="{FF2B5EF4-FFF2-40B4-BE49-F238E27FC236}">
                    <a16:creationId xmlns:a16="http://schemas.microsoft.com/office/drawing/2014/main" id="{3281CDE1-39F6-4D72-A8F9-D1F169BCB4E0}"/>
                  </a:ext>
                </a:extLst>
              </p:cNvPr>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25">
                <a:extLst>
                  <a:ext uri="{FF2B5EF4-FFF2-40B4-BE49-F238E27FC236}">
                    <a16:creationId xmlns:a16="http://schemas.microsoft.com/office/drawing/2014/main" id="{B537D797-D7CB-4539-9AEC-D8B60AA93A32}"/>
                  </a:ext>
                </a:extLst>
              </p:cNvPr>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6" name="Group 14">
              <a:extLst>
                <a:ext uri="{FF2B5EF4-FFF2-40B4-BE49-F238E27FC236}">
                  <a16:creationId xmlns:a16="http://schemas.microsoft.com/office/drawing/2014/main" id="{50855834-BD4C-460B-B891-D34846307B17}"/>
                </a:ext>
              </a:extLst>
            </p:cNvPr>
            <p:cNvGrpSpPr/>
            <p:nvPr/>
          </p:nvGrpSpPr>
          <p:grpSpPr>
            <a:xfrm>
              <a:off x="6319409" y="2730781"/>
              <a:ext cx="2021104" cy="2272017"/>
              <a:chOff x="6319409" y="2730781"/>
              <a:chExt cx="2021104" cy="2272017"/>
            </a:xfrm>
          </p:grpSpPr>
          <p:cxnSp>
            <p:nvCxnSpPr>
              <p:cNvPr id="57" name="Straight Connector 15">
                <a:extLst>
                  <a:ext uri="{FF2B5EF4-FFF2-40B4-BE49-F238E27FC236}">
                    <a16:creationId xmlns:a16="http://schemas.microsoft.com/office/drawing/2014/main" id="{CDC15DDB-A349-490B-B1FF-C9E69C9951BB}"/>
                  </a:ext>
                </a:extLst>
              </p:cNvPr>
              <p:cNvCxnSpPr>
                <a:stCxn id="53" idx="1"/>
                <a:endCxn id="66"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58" name="Straight Connector 16">
                <a:extLst>
                  <a:ext uri="{FF2B5EF4-FFF2-40B4-BE49-F238E27FC236}">
                    <a16:creationId xmlns:a16="http://schemas.microsoft.com/office/drawing/2014/main" id="{FE32F41D-5856-456B-983D-2D1B6C057EE0}"/>
                  </a:ext>
                </a:extLst>
              </p:cNvPr>
              <p:cNvCxnSpPr>
                <a:stCxn id="53" idx="6"/>
                <a:endCxn id="54"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9" name="Straight Connector 17">
                <a:extLst>
                  <a:ext uri="{FF2B5EF4-FFF2-40B4-BE49-F238E27FC236}">
                    <a16:creationId xmlns:a16="http://schemas.microsoft.com/office/drawing/2014/main" id="{7AD9AA6A-74D4-4BB4-9819-D4AA90730D23}"/>
                  </a:ext>
                </a:extLst>
              </p:cNvPr>
              <p:cNvCxnSpPr>
                <a:stCxn id="53" idx="3"/>
                <a:endCxn id="65"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60" name="Arc 18">
                <a:extLst>
                  <a:ext uri="{FF2B5EF4-FFF2-40B4-BE49-F238E27FC236}">
                    <a16:creationId xmlns:a16="http://schemas.microsoft.com/office/drawing/2014/main" id="{E3B8A6AC-C164-493B-996D-C175D4BE98F1}"/>
                  </a:ext>
                </a:extLst>
              </p:cNvPr>
              <p:cNvSpPr/>
              <p:nvPr/>
            </p:nvSpPr>
            <p:spPr>
              <a:xfrm rot="6739357">
                <a:off x="6533553" y="3396117"/>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5FE3E91-3E2C-43BF-836E-25E56F2577C6}"/>
                      </a:ext>
                    </a:extLst>
                  </p:cNvPr>
                  <p:cNvSpPr txBox="1"/>
                  <p:nvPr/>
                </p:nvSpPr>
                <p:spPr>
                  <a:xfrm>
                    <a:off x="7373864" y="4031532"/>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120</m:t>
                          </m:r>
                          <m:r>
                            <a:rPr lang="en-US" sz="2000" i="1" baseline="3000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7373864" y="4031532"/>
                    <a:ext cx="580608" cy="392993"/>
                  </a:xfrm>
                  <a:prstGeom prst="rect">
                    <a:avLst/>
                  </a:prstGeom>
                  <a:blipFill rotWithShape="0">
                    <a:blip r:embed="rId13"/>
                    <a:stretch>
                      <a:fillRect/>
                    </a:stretch>
                  </a:blipFill>
                </p:spPr>
                <p:txBody>
                  <a:bodyPr/>
                  <a:lstStyle/>
                  <a:p>
                    <a:r>
                      <a:rPr lang="en-US">
                        <a:noFill/>
                      </a:rPr>
                      <a:t> </a:t>
                    </a:r>
                  </a:p>
                </p:txBody>
              </p:sp>
            </mc:Fallback>
          </mc:AlternateContent>
          <p:cxnSp>
            <p:nvCxnSpPr>
              <p:cNvPr id="62" name="Straight Connector 20">
                <a:extLst>
                  <a:ext uri="{FF2B5EF4-FFF2-40B4-BE49-F238E27FC236}">
                    <a16:creationId xmlns:a16="http://schemas.microsoft.com/office/drawing/2014/main" id="{6808BB4E-B13E-41F3-9D72-A16E6F18630E}"/>
                  </a:ext>
                </a:extLst>
              </p:cNvPr>
              <p:cNvCxnSpPr>
                <a:stCxn id="53" idx="5"/>
                <a:endCxn id="63"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graphicFrame>
        <p:nvGraphicFramePr>
          <p:cNvPr id="68" name="Object 5">
            <a:extLst>
              <a:ext uri="{FF2B5EF4-FFF2-40B4-BE49-F238E27FC236}">
                <a16:creationId xmlns:a16="http://schemas.microsoft.com/office/drawing/2014/main" id="{E4E7DB5B-92F1-4AB6-9B46-3D34B0A0FFB6}"/>
              </a:ext>
            </a:extLst>
          </p:cNvPr>
          <p:cNvGraphicFramePr>
            <a:graphicFrameLocks noChangeAspect="1"/>
          </p:cNvGraphicFramePr>
          <p:nvPr>
            <p:extLst>
              <p:ext uri="{D42A27DB-BD31-4B8C-83A1-F6EECF244321}">
                <p14:modId xmlns:p14="http://schemas.microsoft.com/office/powerpoint/2010/main" val="531337494"/>
              </p:ext>
            </p:extLst>
          </p:nvPr>
        </p:nvGraphicFramePr>
        <p:xfrm>
          <a:off x="2203018" y="5160822"/>
          <a:ext cx="1885950" cy="373062"/>
        </p:xfrm>
        <a:graphic>
          <a:graphicData uri="http://schemas.openxmlformats.org/presentationml/2006/ole">
            <mc:AlternateContent xmlns:mc="http://schemas.openxmlformats.org/markup-compatibility/2006">
              <mc:Choice xmlns:v="urn:schemas-microsoft-com:vml" Requires="v">
                <p:oleObj spid="_x0000_s8196" name="Equation" r:id="rId14" imgW="1028254" imgH="203112" progId="Equation.3">
                  <p:embed/>
                </p:oleObj>
              </mc:Choice>
              <mc:Fallback>
                <p:oleObj name="Equation" r:id="rId14" imgW="1028254" imgH="203112" progId="Equation.3">
                  <p:embed/>
                  <p:pic>
                    <p:nvPicPr>
                      <p:cNvPr id="68" name="Object 5">
                        <a:extLst>
                          <a:ext uri="{FF2B5EF4-FFF2-40B4-BE49-F238E27FC236}">
                            <a16:creationId xmlns:a16="http://schemas.microsoft.com/office/drawing/2014/main" id="{E4E7DB5B-92F1-4AB6-9B46-3D34B0A0FF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3018" y="5160822"/>
                        <a:ext cx="18859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3">
            <a:extLst>
              <a:ext uri="{FF2B5EF4-FFF2-40B4-BE49-F238E27FC236}">
                <a16:creationId xmlns:a16="http://schemas.microsoft.com/office/drawing/2014/main" id="{DA97C1C7-F39A-424A-845F-1B25686CAA5A}"/>
              </a:ext>
            </a:extLst>
          </p:cNvPr>
          <p:cNvGraphicFramePr>
            <a:graphicFrameLocks noChangeAspect="1"/>
          </p:cNvGraphicFramePr>
          <p:nvPr>
            <p:extLst>
              <p:ext uri="{D42A27DB-BD31-4B8C-83A1-F6EECF244321}">
                <p14:modId xmlns:p14="http://schemas.microsoft.com/office/powerpoint/2010/main" val="1163276191"/>
              </p:ext>
            </p:extLst>
          </p:nvPr>
        </p:nvGraphicFramePr>
        <p:xfrm>
          <a:off x="5328998" y="5145741"/>
          <a:ext cx="1511300" cy="403225"/>
        </p:xfrm>
        <a:graphic>
          <a:graphicData uri="http://schemas.openxmlformats.org/presentationml/2006/ole">
            <mc:AlternateContent xmlns:mc="http://schemas.openxmlformats.org/markup-compatibility/2006">
              <mc:Choice xmlns:v="urn:schemas-microsoft-com:vml" Requires="v">
                <p:oleObj spid="_x0000_s8197" name="Equation" r:id="rId16" imgW="761669" imgH="203112" progId="Equation.3">
                  <p:embed/>
                </p:oleObj>
              </mc:Choice>
              <mc:Fallback>
                <p:oleObj name="Equation" r:id="rId16" imgW="761669" imgH="203112" progId="Equation.3">
                  <p:embed/>
                  <p:pic>
                    <p:nvPicPr>
                      <p:cNvPr id="69" name="Object 3">
                        <a:extLst>
                          <a:ext uri="{FF2B5EF4-FFF2-40B4-BE49-F238E27FC236}">
                            <a16:creationId xmlns:a16="http://schemas.microsoft.com/office/drawing/2014/main" id="{DA97C1C7-F39A-424A-845F-1B25686CAA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28998" y="5145741"/>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
            <a:extLst>
              <a:ext uri="{FF2B5EF4-FFF2-40B4-BE49-F238E27FC236}">
                <a16:creationId xmlns:a16="http://schemas.microsoft.com/office/drawing/2014/main" id="{6396D61F-5386-46FD-9A3F-0502D7BE1F55}"/>
              </a:ext>
            </a:extLst>
          </p:cNvPr>
          <p:cNvGraphicFramePr>
            <a:graphicFrameLocks noChangeAspect="1"/>
          </p:cNvGraphicFramePr>
          <p:nvPr>
            <p:extLst>
              <p:ext uri="{D42A27DB-BD31-4B8C-83A1-F6EECF244321}">
                <p14:modId xmlns:p14="http://schemas.microsoft.com/office/powerpoint/2010/main" val="4199532158"/>
              </p:ext>
            </p:extLst>
          </p:nvPr>
        </p:nvGraphicFramePr>
        <p:xfrm>
          <a:off x="7434408" y="4936192"/>
          <a:ext cx="2693987" cy="822325"/>
        </p:xfrm>
        <a:graphic>
          <a:graphicData uri="http://schemas.openxmlformats.org/presentationml/2006/ole">
            <mc:AlternateContent xmlns:mc="http://schemas.openxmlformats.org/markup-compatibility/2006">
              <mc:Choice xmlns:v="urn:schemas-microsoft-com:vml" Requires="v">
                <p:oleObj spid="_x0000_s8198" name="Equation" r:id="rId18" imgW="1498600" imgH="457200" progId="Equation.3">
                  <p:embed/>
                </p:oleObj>
              </mc:Choice>
              <mc:Fallback>
                <p:oleObj name="Equation" r:id="rId18" imgW="1498600" imgH="457200" progId="Equation.3">
                  <p:embed/>
                  <p:pic>
                    <p:nvPicPr>
                      <p:cNvPr id="70" name="Object 4">
                        <a:extLst>
                          <a:ext uri="{FF2B5EF4-FFF2-40B4-BE49-F238E27FC236}">
                            <a16:creationId xmlns:a16="http://schemas.microsoft.com/office/drawing/2014/main" id="{6396D61F-5386-46FD-9A3F-0502D7BE1F5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34408" y="4936192"/>
                        <a:ext cx="26939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2261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The HSI Color Models</a:t>
            </a:r>
          </a:p>
        </p:txBody>
      </p:sp>
      <p:pic>
        <p:nvPicPr>
          <p:cNvPr id="7" name="Picture 3">
            <a:extLst>
              <a:ext uri="{FF2B5EF4-FFF2-40B4-BE49-F238E27FC236}">
                <a16:creationId xmlns:a16="http://schemas.microsoft.com/office/drawing/2014/main" id="{D377BC01-2793-4241-90D6-9A27BD1318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0551"/>
          <a:stretch/>
        </p:blipFill>
        <p:spPr>
          <a:xfrm>
            <a:off x="2027879" y="2978923"/>
            <a:ext cx="8135937" cy="2508630"/>
          </a:xfrm>
          <a:prstGeom prst="rect">
            <a:avLst/>
          </a:prstGeom>
          <a:noFill/>
        </p:spPr>
      </p:pic>
    </p:spTree>
    <p:extLst>
      <p:ext uri="{BB962C8B-B14F-4D97-AF65-F5344CB8AC3E}">
        <p14:creationId xmlns:p14="http://schemas.microsoft.com/office/powerpoint/2010/main" val="2777382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The HSI Color Models</a:t>
            </a:r>
          </a:p>
        </p:txBody>
      </p:sp>
      <p:pic>
        <p:nvPicPr>
          <p:cNvPr id="6" name="Picture 3">
            <a:extLst>
              <a:ext uri="{FF2B5EF4-FFF2-40B4-BE49-F238E27FC236}">
                <a16:creationId xmlns:a16="http://schemas.microsoft.com/office/drawing/2014/main" id="{213A498F-A2ED-4306-ACE4-D645D185902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8932"/>
          <a:stretch/>
        </p:blipFill>
        <p:spPr>
          <a:xfrm>
            <a:off x="653670" y="2850502"/>
            <a:ext cx="4689475" cy="4007498"/>
          </a:xfrm>
          <a:prstGeom prst="rect">
            <a:avLst/>
          </a:prstGeom>
          <a:noFill/>
        </p:spPr>
      </p:pic>
      <p:pic>
        <p:nvPicPr>
          <p:cNvPr id="9" name="Picture 4">
            <a:extLst>
              <a:ext uri="{FF2B5EF4-FFF2-40B4-BE49-F238E27FC236}">
                <a16:creationId xmlns:a16="http://schemas.microsoft.com/office/drawing/2014/main" id="{5249860A-5612-4058-BAFE-AF0A10685DA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9516"/>
          <a:stretch/>
        </p:blipFill>
        <p:spPr bwMode="auto">
          <a:xfrm>
            <a:off x="5996815" y="2791375"/>
            <a:ext cx="4724400" cy="402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7">
            <a:extLst>
              <a:ext uri="{FF2B5EF4-FFF2-40B4-BE49-F238E27FC236}">
                <a16:creationId xmlns:a16="http://schemas.microsoft.com/office/drawing/2014/main" id="{629C23AF-40AE-4DC1-9E56-838B27F99BFD}"/>
              </a:ext>
            </a:extLst>
          </p:cNvPr>
          <p:cNvSpPr txBox="1">
            <a:spLocks noChangeArrowheads="1"/>
          </p:cNvSpPr>
          <p:nvPr/>
        </p:nvSpPr>
        <p:spPr bwMode="auto">
          <a:xfrm>
            <a:off x="1581088" y="2570580"/>
            <a:ext cx="827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rgbClr val="FF0000"/>
                </a:solidFill>
              </a:rPr>
              <a:t>R</a:t>
            </a:r>
            <a:r>
              <a:rPr lang="en-US" altLang="en-US" dirty="0">
                <a:solidFill>
                  <a:srgbClr val="33CC33"/>
                </a:solidFill>
              </a:rPr>
              <a:t>G</a:t>
            </a:r>
            <a:r>
              <a:rPr lang="en-US" altLang="en-US" dirty="0">
                <a:solidFill>
                  <a:srgbClr val="0000FF"/>
                </a:solidFill>
              </a:rPr>
              <a:t>B</a:t>
            </a:r>
          </a:p>
        </p:txBody>
      </p:sp>
      <p:sp>
        <p:nvSpPr>
          <p:cNvPr id="12" name="Text Box 8">
            <a:extLst>
              <a:ext uri="{FF2B5EF4-FFF2-40B4-BE49-F238E27FC236}">
                <a16:creationId xmlns:a16="http://schemas.microsoft.com/office/drawing/2014/main" id="{2F63DCA2-1415-451A-8D4E-B924F30C67CF}"/>
              </a:ext>
            </a:extLst>
          </p:cNvPr>
          <p:cNvSpPr txBox="1">
            <a:spLocks noChangeArrowheads="1"/>
          </p:cNvSpPr>
          <p:nvPr/>
        </p:nvSpPr>
        <p:spPr bwMode="auto">
          <a:xfrm>
            <a:off x="3462116" y="2483790"/>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chemeClr val="tx2"/>
                </a:solidFill>
              </a:rPr>
              <a:t>H</a:t>
            </a:r>
          </a:p>
        </p:txBody>
      </p:sp>
      <p:sp>
        <p:nvSpPr>
          <p:cNvPr id="13" name="Text Box 9">
            <a:extLst>
              <a:ext uri="{FF2B5EF4-FFF2-40B4-BE49-F238E27FC236}">
                <a16:creationId xmlns:a16="http://schemas.microsoft.com/office/drawing/2014/main" id="{C037C5A4-2A3F-4568-B282-E0C3C8AC68AC}"/>
              </a:ext>
            </a:extLst>
          </p:cNvPr>
          <p:cNvSpPr txBox="1">
            <a:spLocks noChangeArrowheads="1"/>
          </p:cNvSpPr>
          <p:nvPr/>
        </p:nvSpPr>
        <p:spPr bwMode="auto">
          <a:xfrm>
            <a:off x="1581088" y="6367908"/>
            <a:ext cx="827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chemeClr val="tx2"/>
                </a:solidFill>
              </a:rPr>
              <a:t>S</a:t>
            </a:r>
          </a:p>
        </p:txBody>
      </p:sp>
      <p:sp>
        <p:nvSpPr>
          <p:cNvPr id="14" name="Text Box 10">
            <a:extLst>
              <a:ext uri="{FF2B5EF4-FFF2-40B4-BE49-F238E27FC236}">
                <a16:creationId xmlns:a16="http://schemas.microsoft.com/office/drawing/2014/main" id="{813D7627-7346-4CB5-838E-0DA63E4EED7C}"/>
              </a:ext>
            </a:extLst>
          </p:cNvPr>
          <p:cNvSpPr txBox="1">
            <a:spLocks noChangeArrowheads="1"/>
          </p:cNvSpPr>
          <p:nvPr/>
        </p:nvSpPr>
        <p:spPr bwMode="auto">
          <a:xfrm>
            <a:off x="3462116" y="6367907"/>
            <a:ext cx="827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I</a:t>
            </a:r>
          </a:p>
        </p:txBody>
      </p:sp>
      <p:sp>
        <p:nvSpPr>
          <p:cNvPr id="15" name="Text Box 11">
            <a:extLst>
              <a:ext uri="{FF2B5EF4-FFF2-40B4-BE49-F238E27FC236}">
                <a16:creationId xmlns:a16="http://schemas.microsoft.com/office/drawing/2014/main" id="{DD8193F1-33A4-47F2-9FEC-DA9D466128B7}"/>
              </a:ext>
            </a:extLst>
          </p:cNvPr>
          <p:cNvSpPr txBox="1">
            <a:spLocks noChangeArrowheads="1"/>
          </p:cNvSpPr>
          <p:nvPr/>
        </p:nvSpPr>
        <p:spPr bwMode="auto">
          <a:xfrm>
            <a:off x="7050756" y="2483790"/>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chemeClr val="tx2"/>
                </a:solidFill>
              </a:rPr>
              <a:t>H</a:t>
            </a:r>
          </a:p>
        </p:txBody>
      </p:sp>
      <p:sp>
        <p:nvSpPr>
          <p:cNvPr id="16" name="Text Box 12">
            <a:extLst>
              <a:ext uri="{FF2B5EF4-FFF2-40B4-BE49-F238E27FC236}">
                <a16:creationId xmlns:a16="http://schemas.microsoft.com/office/drawing/2014/main" id="{3CBB5095-FFE6-4371-BDDF-9FA765FFEF20}"/>
              </a:ext>
            </a:extLst>
          </p:cNvPr>
          <p:cNvSpPr txBox="1">
            <a:spLocks noChangeArrowheads="1"/>
          </p:cNvSpPr>
          <p:nvPr/>
        </p:nvSpPr>
        <p:spPr bwMode="auto">
          <a:xfrm>
            <a:off x="8885985" y="2504714"/>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S</a:t>
            </a:r>
          </a:p>
        </p:txBody>
      </p:sp>
      <p:sp>
        <p:nvSpPr>
          <p:cNvPr id="17" name="Text Box 13">
            <a:extLst>
              <a:ext uri="{FF2B5EF4-FFF2-40B4-BE49-F238E27FC236}">
                <a16:creationId xmlns:a16="http://schemas.microsoft.com/office/drawing/2014/main" id="{A6E3E0FB-8362-4993-B2AB-0B23748EA3B3}"/>
              </a:ext>
            </a:extLst>
          </p:cNvPr>
          <p:cNvSpPr txBox="1">
            <a:spLocks noChangeArrowheads="1"/>
          </p:cNvSpPr>
          <p:nvPr/>
        </p:nvSpPr>
        <p:spPr bwMode="auto">
          <a:xfrm>
            <a:off x="7050756" y="6367907"/>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chemeClr val="tx2"/>
                </a:solidFill>
              </a:rPr>
              <a:t>I</a:t>
            </a:r>
          </a:p>
        </p:txBody>
      </p:sp>
      <p:sp>
        <p:nvSpPr>
          <p:cNvPr id="18" name="Text Box 14">
            <a:extLst>
              <a:ext uri="{FF2B5EF4-FFF2-40B4-BE49-F238E27FC236}">
                <a16:creationId xmlns:a16="http://schemas.microsoft.com/office/drawing/2014/main" id="{99688DA4-330B-4455-A93B-D53565EAD3E2}"/>
              </a:ext>
            </a:extLst>
          </p:cNvPr>
          <p:cNvSpPr txBox="1">
            <a:spLocks noChangeArrowheads="1"/>
          </p:cNvSpPr>
          <p:nvPr/>
        </p:nvSpPr>
        <p:spPr bwMode="auto">
          <a:xfrm>
            <a:off x="8931785" y="6367907"/>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FF0000"/>
                </a:solidFill>
              </a:rPr>
              <a:t>R</a:t>
            </a:r>
            <a:r>
              <a:rPr lang="en-US" altLang="en-US">
                <a:solidFill>
                  <a:srgbClr val="33CC33"/>
                </a:solidFill>
              </a:rPr>
              <a:t>G</a:t>
            </a:r>
            <a:r>
              <a:rPr lang="en-US" altLang="en-US">
                <a:solidFill>
                  <a:srgbClr val="0000FF"/>
                </a:solidFill>
              </a:rPr>
              <a:t>B</a:t>
            </a:r>
          </a:p>
        </p:txBody>
      </p:sp>
    </p:spTree>
    <p:extLst>
      <p:ext uri="{BB962C8B-B14F-4D97-AF65-F5344CB8AC3E}">
        <p14:creationId xmlns:p14="http://schemas.microsoft.com/office/powerpoint/2010/main" val="2885877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err="1">
                <a:solidFill>
                  <a:srgbClr val="FFFFFF"/>
                </a:solidFill>
              </a:rPr>
              <a:t>Pseudocolor</a:t>
            </a:r>
            <a:r>
              <a:rPr lang="en-US" sz="4000" dirty="0">
                <a:solidFill>
                  <a:srgbClr val="FFFFFF"/>
                </a:solidFill>
              </a:rPr>
              <a:t> </a:t>
            </a:r>
            <a:r>
              <a:rPr lang="el-GR" sz="4000" dirty="0">
                <a:solidFill>
                  <a:srgbClr val="FFFFFF"/>
                </a:solidFill>
              </a:rPr>
              <a:t>(</a:t>
            </a:r>
            <a:r>
              <a:rPr lang="el-GR" sz="4000" dirty="0" err="1">
                <a:solidFill>
                  <a:srgbClr val="FFFFFF"/>
                </a:solidFill>
              </a:rPr>
              <a:t>Ψευδοχρωματισμός</a:t>
            </a:r>
            <a:r>
              <a:rPr lang="el-GR" sz="4000" dirty="0">
                <a:solidFill>
                  <a:srgbClr val="FFFFFF"/>
                </a:solidFill>
              </a:rPr>
              <a:t>)</a:t>
            </a:r>
            <a:endParaRPr lang="en-US" sz="4000" dirty="0">
              <a:solidFill>
                <a:srgbClr val="FFFFFF"/>
              </a:solidFill>
            </a:endParaRPr>
          </a:p>
        </p:txBody>
      </p:sp>
      <p:sp>
        <p:nvSpPr>
          <p:cNvPr id="6" name="Rectangle 3" descr="Rectangle: Click to edit Master text styles&#10;Second level&#10;Third level&#10;Fourth level&#10;Fifth level">
            <a:extLst>
              <a:ext uri="{FF2B5EF4-FFF2-40B4-BE49-F238E27FC236}">
                <a16:creationId xmlns:a16="http://schemas.microsoft.com/office/drawing/2014/main" id="{3ACD7C45-A699-4A9C-824D-003335607EE1}"/>
              </a:ext>
            </a:extLst>
          </p:cNvPr>
          <p:cNvSpPr txBox="1">
            <a:spLocks noChangeArrowheads="1"/>
          </p:cNvSpPr>
          <p:nvPr/>
        </p:nvSpPr>
        <p:spPr>
          <a:xfrm>
            <a:off x="838048" y="2530089"/>
            <a:ext cx="10515600" cy="4327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ea typeface="굴림" pitchFamily="34" charset="-127"/>
              </a:rPr>
              <a:t> False color processing</a:t>
            </a:r>
          </a:p>
          <a:p>
            <a:endParaRPr lang="en-US" altLang="ko-KR" sz="2000" dirty="0">
              <a:ea typeface="굴림" pitchFamily="34" charset="-127"/>
            </a:endParaRPr>
          </a:p>
          <a:p>
            <a:r>
              <a:rPr lang="en-US" altLang="ko-KR" sz="2000" b="1" dirty="0">
                <a:solidFill>
                  <a:srgbClr val="C00000"/>
                </a:solidFill>
                <a:ea typeface="굴림" pitchFamily="34" charset="-127"/>
              </a:rPr>
              <a:t>Assigning colors to gray values </a:t>
            </a:r>
            <a:r>
              <a:rPr lang="en-US" altLang="ko-KR" sz="2000" dirty="0">
                <a:ea typeface="굴림" pitchFamily="34" charset="-127"/>
              </a:rPr>
              <a:t>based on a specified criterion.</a:t>
            </a:r>
          </a:p>
          <a:p>
            <a:endParaRPr lang="en-US" altLang="ko-KR" sz="2000" dirty="0">
              <a:ea typeface="굴림" pitchFamily="34" charset="-127"/>
            </a:endParaRPr>
          </a:p>
          <a:p>
            <a:r>
              <a:rPr lang="en-US" altLang="ko-KR" sz="2000" dirty="0">
                <a:ea typeface="굴림" pitchFamily="34" charset="-127"/>
              </a:rPr>
              <a:t> Human visualization and interpretation of gray-scale events in an image or sequence of images.</a:t>
            </a:r>
            <a:endParaRPr lang="el-GR" altLang="ko-KR" sz="2000" dirty="0">
              <a:ea typeface="굴림" pitchFamily="34" charset="-127"/>
            </a:endParaRPr>
          </a:p>
          <a:p>
            <a:endParaRPr lang="el-GR" altLang="ko-KR" sz="2000" dirty="0">
              <a:ea typeface="굴림" pitchFamily="34" charset="-127"/>
            </a:endParaRPr>
          </a:p>
          <a:p>
            <a:pPr marL="0" indent="0">
              <a:buNone/>
            </a:pPr>
            <a:r>
              <a:rPr lang="el-GR" altLang="ko-KR" sz="2000" dirty="0">
                <a:ea typeface="굴림" pitchFamily="34" charset="-127"/>
              </a:rPr>
              <a:t>Με απλά λόγια: είναι πιο εύκολο να ερμηνεύσουμε μια εικόνα με χρώμα. Στην πράξη επιλέγουμε ένα εύρος τιμών στην κλίμακα του γρι, και </a:t>
            </a:r>
            <a:r>
              <a:rPr lang="el-GR" altLang="ko-KR" sz="2000" dirty="0" err="1">
                <a:ea typeface="굴림" pitchFamily="34" charset="-127"/>
              </a:rPr>
              <a:t>μετα</a:t>
            </a:r>
            <a:r>
              <a:rPr lang="el-GR" altLang="ko-KR" sz="2000" dirty="0">
                <a:ea typeface="굴림" pitchFamily="34" charset="-127"/>
              </a:rPr>
              <a:t> αποδίδουμε ένα συγκεκριμένο χρώμα.</a:t>
            </a:r>
            <a:endParaRPr lang="en-US" altLang="ko-KR" sz="2000" dirty="0">
              <a:ea typeface="굴림" pitchFamily="34" charset="-127"/>
            </a:endParaRPr>
          </a:p>
        </p:txBody>
      </p:sp>
    </p:spTree>
    <p:extLst>
      <p:ext uri="{BB962C8B-B14F-4D97-AF65-F5344CB8AC3E}">
        <p14:creationId xmlns:p14="http://schemas.microsoft.com/office/powerpoint/2010/main" val="31020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Intensity Slicing</a:t>
            </a:r>
          </a:p>
        </p:txBody>
      </p:sp>
      <p:pic>
        <p:nvPicPr>
          <p:cNvPr id="7" name="op">
            <a:hlinkClick r:id="" action="ppaction://media"/>
            <a:extLst>
              <a:ext uri="{FF2B5EF4-FFF2-40B4-BE49-F238E27FC236}">
                <a16:creationId xmlns:a16="http://schemas.microsoft.com/office/drawing/2014/main" id="{05779065-E795-4DAD-BB09-FC231C0986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0892" y="2742929"/>
            <a:ext cx="3712877" cy="2722272"/>
          </a:xfrm>
          <a:prstGeom prst="rect">
            <a:avLst/>
          </a:prstGeom>
        </p:spPr>
      </p:pic>
      <p:pic>
        <p:nvPicPr>
          <p:cNvPr id="9" name="Picture 4">
            <a:extLst>
              <a:ext uri="{FF2B5EF4-FFF2-40B4-BE49-F238E27FC236}">
                <a16:creationId xmlns:a16="http://schemas.microsoft.com/office/drawing/2014/main" id="{CBF6BFFA-4680-4A37-A866-4DB71C9956C8}"/>
              </a:ext>
            </a:extLst>
          </p:cNvPr>
          <p:cNvPicPr>
            <a:picLocks noChangeAspect="1"/>
          </p:cNvPicPr>
          <p:nvPr/>
        </p:nvPicPr>
        <p:blipFill>
          <a:blip r:embed="rId6"/>
          <a:stretch>
            <a:fillRect/>
          </a:stretch>
        </p:blipFill>
        <p:spPr>
          <a:xfrm>
            <a:off x="5433769" y="2429244"/>
            <a:ext cx="4950381" cy="4255377"/>
          </a:xfrm>
          <a:prstGeom prst="rect">
            <a:avLst/>
          </a:prstGeom>
        </p:spPr>
      </p:pic>
    </p:spTree>
    <p:extLst>
      <p:ext uri="{BB962C8B-B14F-4D97-AF65-F5344CB8AC3E}">
        <p14:creationId xmlns:p14="http://schemas.microsoft.com/office/powerpoint/2010/main" val="330476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repeatCount="indefinite" fill="remove" display="0">
                  <p:stCondLst>
                    <p:cond delay="indefinite"/>
                  </p:st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Intensity Slicing :  Example</a:t>
            </a:r>
          </a:p>
        </p:txBody>
      </p:sp>
      <p:pic>
        <p:nvPicPr>
          <p:cNvPr id="11" name="Picture 3">
            <a:extLst>
              <a:ext uri="{FF2B5EF4-FFF2-40B4-BE49-F238E27FC236}">
                <a16:creationId xmlns:a16="http://schemas.microsoft.com/office/drawing/2014/main" id="{A56581DC-15A5-439E-A8DB-40E96116829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5446"/>
          <a:stretch/>
        </p:blipFill>
        <p:spPr>
          <a:xfrm>
            <a:off x="2395792" y="2586802"/>
            <a:ext cx="7561262" cy="3684363"/>
          </a:xfrm>
          <a:prstGeom prst="rect">
            <a:avLst/>
          </a:prstGeom>
          <a:noFill/>
        </p:spPr>
      </p:pic>
    </p:spTree>
    <p:extLst>
      <p:ext uri="{BB962C8B-B14F-4D97-AF65-F5344CB8AC3E}">
        <p14:creationId xmlns:p14="http://schemas.microsoft.com/office/powerpoint/2010/main" val="2194168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CD470-A1CC-410B-A8D0-8469AA57C9A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Τεμαχισμός έντασης</a:t>
            </a:r>
            <a:endParaRPr lang="en-US" sz="4000" dirty="0">
              <a:solidFill>
                <a:srgbClr val="FFFFFF"/>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F5A2CC-C00C-4E93-B05F-999221CDFB90}"/>
                  </a:ext>
                </a:extLst>
              </p:cNvPr>
              <p:cNvSpPr>
                <a:spLocks noGrp="1"/>
              </p:cNvSpPr>
              <p:nvPr>
                <p:ph idx="1"/>
              </p:nvPr>
            </p:nvSpPr>
            <p:spPr>
              <a:xfrm>
                <a:off x="1179074" y="2753936"/>
                <a:ext cx="9833548" cy="1011095"/>
              </a:xfrm>
            </p:spPr>
            <p:txBody>
              <a:bodyPr>
                <a:normAutofit/>
              </a:bodyPr>
              <a:lstStyle/>
              <a:p>
                <a:pPr marL="0" indent="0">
                  <a:buNone/>
                </a:pPr>
                <a:r>
                  <a:rPr lang="el-GR" sz="2000" dirty="0">
                    <a:solidFill>
                      <a:srgbClr val="000000"/>
                    </a:solidFill>
                  </a:rPr>
                  <a:t>Έστω  </a:t>
                </a:r>
                <a14:m>
                  <m:oMath xmlns:m="http://schemas.openxmlformats.org/officeDocument/2006/math">
                    <m:d>
                      <m:dPr>
                        <m:begChr m:val="["/>
                        <m:endChr m:val="]"/>
                        <m:ctrlPr>
                          <a:rPr lang="el-GR" sz="2000" b="0" i="1" smtClean="0">
                            <a:solidFill>
                              <a:srgbClr val="000000"/>
                            </a:solidFill>
                            <a:latin typeface="Cambria Math" panose="02040503050406030204" pitchFamily="18" charset="0"/>
                          </a:rPr>
                        </m:ctrlPr>
                      </m:dPr>
                      <m:e>
                        <m:r>
                          <a:rPr lang="el-GR" sz="2000" b="0" i="1" smtClean="0">
                            <a:solidFill>
                              <a:srgbClr val="000000"/>
                            </a:solidFill>
                            <a:latin typeface="Cambria Math" panose="02040503050406030204" pitchFamily="18" charset="0"/>
                          </a:rPr>
                          <m:t>0, </m:t>
                        </m:r>
                        <m:r>
                          <m:rPr>
                            <m:sty m:val="p"/>
                          </m:rPr>
                          <a:rPr lang="en-US" sz="2000" b="0" i="0" smtClean="0">
                            <a:solidFill>
                              <a:srgbClr val="000000"/>
                            </a:solidFill>
                            <a:latin typeface="Cambria Math" panose="02040503050406030204" pitchFamily="18" charset="0"/>
                          </a:rPr>
                          <m:t>L</m:t>
                        </m:r>
                        <m:r>
                          <a:rPr lang="en-US" sz="2000" b="0" i="0" smtClean="0">
                            <a:solidFill>
                              <a:srgbClr val="000000"/>
                            </a:solidFill>
                            <a:latin typeface="Cambria Math" panose="02040503050406030204" pitchFamily="18" charset="0"/>
                          </a:rPr>
                          <m:t>−1</m:t>
                        </m:r>
                      </m:e>
                    </m:d>
                  </m:oMath>
                </a14:m>
                <a:r>
                  <a:rPr lang="el-GR" sz="2000" dirty="0">
                    <a:solidFill>
                      <a:srgbClr val="000000"/>
                    </a:solidFill>
                  </a:rPr>
                  <a:t> τα επίπεδα του γκρι. Ορίζουμε κατώφλια</a:t>
                </a:r>
                <a:r>
                  <a:rPr lang="en-US" sz="2000" dirty="0">
                    <a:solidFill>
                      <a:srgbClr val="000000"/>
                    </a:solidFill>
                  </a:rPr>
                  <a:t>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 1≤</m:t>
                    </m:r>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 </m:t>
                    </m:r>
                  </m:oMath>
                </a14:m>
                <a:r>
                  <a:rPr lang="el-GR" sz="2000" dirty="0">
                    <a:solidFill>
                      <a:srgbClr val="000000"/>
                    </a:solidFill>
                  </a:rPr>
                  <a:t>και αναθέτουμε χρώματα σύμφωνα με την</a:t>
                </a:r>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𝑓</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e>
                    </m:d>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𝑐</m:t>
                        </m:r>
                      </m:e>
                      <m:sub>
                        <m:r>
                          <a:rPr lang="en-US" sz="2000" b="0" i="1" smtClean="0">
                            <a:solidFill>
                              <a:srgbClr val="000000"/>
                            </a:solidFill>
                            <a:latin typeface="Cambria Math" panose="02040503050406030204" pitchFamily="18" charset="0"/>
                          </a:rPr>
                          <m:t>𝑘</m:t>
                        </m:r>
                      </m:sub>
                    </m:sSub>
                  </m:oMath>
                </a14:m>
                <a:r>
                  <a:rPr lang="el-GR" sz="2000" dirty="0">
                    <a:solidFill>
                      <a:srgbClr val="000000"/>
                    </a:solidFill>
                  </a:rPr>
                  <a:t>, όταν</a:t>
                </a:r>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𝑓</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e>
                    </m:d>
                    <m:r>
                      <a:rPr lang="en-US" sz="2000" b="0" i="1" smtClean="0">
                        <a:solidFill>
                          <a:srgbClr val="000000"/>
                        </a:solidFill>
                        <a:latin typeface="Cambria Math" panose="02040503050406030204" pitchFamily="18" charset="0"/>
                      </a:rPr>
                      <m:t>∈</m:t>
                    </m:r>
                    <m:d>
                      <m:dPr>
                        <m:begChr m:val="["/>
                        <m:endChr m:val="]"/>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𝑖</m:t>
                            </m:r>
                          </m:sub>
                        </m:sSub>
                      </m:e>
                    </m:d>
                  </m:oMath>
                </a14:m>
                <a:endParaRPr lang="en-US" sz="2000" dirty="0">
                  <a:solidFill>
                    <a:srgbClr val="000000"/>
                  </a:solidFill>
                </a:endParaRPr>
              </a:p>
            </p:txBody>
          </p:sp>
        </mc:Choice>
        <mc:Fallback>
          <p:sp>
            <p:nvSpPr>
              <p:cNvPr id="3" name="Content Placeholder 2">
                <a:extLst>
                  <a:ext uri="{FF2B5EF4-FFF2-40B4-BE49-F238E27FC236}">
                    <a16:creationId xmlns:a16="http://schemas.microsoft.com/office/drawing/2014/main" id="{C8F5A2CC-C00C-4E93-B05F-999221CDFB90}"/>
                  </a:ext>
                </a:extLst>
              </p:cNvPr>
              <p:cNvSpPr>
                <a:spLocks noGrp="1" noRot="1" noChangeAspect="1" noMove="1" noResize="1" noEditPoints="1" noAdjustHandles="1" noChangeArrowheads="1" noChangeShapeType="1" noTextEdit="1"/>
              </p:cNvSpPr>
              <p:nvPr>
                <p:ph idx="1"/>
              </p:nvPr>
            </p:nvSpPr>
            <p:spPr>
              <a:xfrm>
                <a:off x="1179074" y="2753936"/>
                <a:ext cx="9833548" cy="1011095"/>
              </a:xfrm>
              <a:blipFill>
                <a:blip r:embed="rId3"/>
                <a:stretch>
                  <a:fillRect l="-620" t="-6627"/>
                </a:stretch>
              </a:blipFill>
            </p:spPr>
            <p:txBody>
              <a:bodyPr/>
              <a:lstStyle/>
              <a:p>
                <a:r>
                  <a:rPr lang="en-US">
                    <a:noFill/>
                  </a:rPr>
                  <a:t> </a:t>
                </a:r>
              </a:p>
            </p:txBody>
          </p:sp>
        </mc:Fallback>
      </mc:AlternateContent>
      <p:pic>
        <p:nvPicPr>
          <p:cNvPr id="6" name="Picture 4" descr="Fig6">
            <a:extLst>
              <a:ext uri="{FF2B5EF4-FFF2-40B4-BE49-F238E27FC236}">
                <a16:creationId xmlns:a16="http://schemas.microsoft.com/office/drawing/2014/main" id="{B586A784-5F0B-4816-A9CE-9A59A2EA4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143" y="3817708"/>
            <a:ext cx="3292642" cy="28079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Fig6">
            <a:extLst>
              <a:ext uri="{FF2B5EF4-FFF2-40B4-BE49-F238E27FC236}">
                <a16:creationId xmlns:a16="http://schemas.microsoft.com/office/drawing/2014/main" id="{FF21DB23-E14A-4880-81B0-C1209A6B2C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9980" y="3818243"/>
            <a:ext cx="3292642" cy="28100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9" name="Group 17">
            <a:extLst>
              <a:ext uri="{FF2B5EF4-FFF2-40B4-BE49-F238E27FC236}">
                <a16:creationId xmlns:a16="http://schemas.microsoft.com/office/drawing/2014/main" id="{B044C899-A2EB-4748-800B-DF28FF444B63}"/>
              </a:ext>
            </a:extLst>
          </p:cNvPr>
          <p:cNvGraphicFramePr>
            <a:graphicFrameLocks noGrp="1"/>
          </p:cNvGraphicFramePr>
          <p:nvPr>
            <p:extLst>
              <p:ext uri="{D42A27DB-BD31-4B8C-83A1-F6EECF244321}">
                <p14:modId xmlns:p14="http://schemas.microsoft.com/office/powerpoint/2010/main" val="1035496625"/>
              </p:ext>
            </p:extLst>
          </p:nvPr>
        </p:nvGraphicFramePr>
        <p:xfrm>
          <a:off x="1052063" y="4294501"/>
          <a:ext cx="2807927" cy="996678"/>
        </p:xfrm>
        <a:graphic>
          <a:graphicData uri="http://schemas.openxmlformats.org/drawingml/2006/table">
            <a:tbl>
              <a:tblPr/>
              <a:tblGrid>
                <a:gridCol w="2807927">
                  <a:extLst>
                    <a:ext uri="{9D8B030D-6E8A-4147-A177-3AD203B41FA5}">
                      <a16:colId xmlns:a16="http://schemas.microsoft.com/office/drawing/2014/main" val="20000"/>
                    </a:ext>
                  </a:extLst>
                </a:gridCol>
              </a:tblGrid>
              <a:tr h="99667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l-GR"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rPr>
                        <a:t>Τεμαχισμός με ένα κατώφλι</a:t>
                      </a:r>
                      <a:endParaRPr kumimoji="0" lang="en-US"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endParaRPr>
                    </a:p>
                  </a:txBody>
                  <a:tcPr marL="90000" marR="90000" marT="46822" marB="468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5618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Intensity Slicing :  Example</a:t>
            </a:r>
          </a:p>
        </p:txBody>
      </p:sp>
      <p:pic>
        <p:nvPicPr>
          <p:cNvPr id="6" name="Picture 3">
            <a:extLst>
              <a:ext uri="{FF2B5EF4-FFF2-40B4-BE49-F238E27FC236}">
                <a16:creationId xmlns:a16="http://schemas.microsoft.com/office/drawing/2014/main" id="{4B0A5723-5CA6-4E0C-ACB9-7607DD1832E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8422"/>
          <a:stretch/>
        </p:blipFill>
        <p:spPr>
          <a:xfrm>
            <a:off x="1313688" y="2549615"/>
            <a:ext cx="8978830" cy="4308385"/>
          </a:xfrm>
          <a:prstGeom prst="rect">
            <a:avLst/>
          </a:prstGeom>
          <a:noFill/>
        </p:spPr>
      </p:pic>
    </p:spTree>
    <p:extLst>
      <p:ext uri="{BB962C8B-B14F-4D97-AF65-F5344CB8AC3E}">
        <p14:creationId xmlns:p14="http://schemas.microsoft.com/office/powerpoint/2010/main" val="1289251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778122-DFEB-4271-9250-2C4901AFC5FE}"/>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Μετατροπή επιπέδων του γκρι σε χρώματα</a:t>
            </a:r>
            <a:endParaRPr lang="en-US" sz="4000" dirty="0">
              <a:solidFill>
                <a:srgbClr val="FFFFFF"/>
              </a:solidFill>
            </a:endParaRPr>
          </a:p>
        </p:txBody>
      </p:sp>
      <p:pic>
        <p:nvPicPr>
          <p:cNvPr id="6" name="Picture 3">
            <a:extLst>
              <a:ext uri="{FF2B5EF4-FFF2-40B4-BE49-F238E27FC236}">
                <a16:creationId xmlns:a16="http://schemas.microsoft.com/office/drawing/2014/main" id="{8F7F61EC-7A7C-45B0-82BF-4A7901F288C1}"/>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25" r="16312" b="15260"/>
          <a:stretch/>
        </p:blipFill>
        <p:spPr>
          <a:xfrm>
            <a:off x="2727157" y="2753936"/>
            <a:ext cx="6025996" cy="4045790"/>
          </a:xfrm>
          <a:prstGeom prst="rect">
            <a:avLst/>
          </a:prstGeom>
          <a:noFill/>
        </p:spPr>
      </p:pic>
    </p:spTree>
    <p:extLst>
      <p:ext uri="{BB962C8B-B14F-4D97-AF65-F5344CB8AC3E}">
        <p14:creationId xmlns:p14="http://schemas.microsoft.com/office/powerpoint/2010/main" val="413113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Εισαγωγή (2/2)</a:t>
            </a:r>
            <a:endParaRPr lang="en-US" sz="4000" dirty="0">
              <a:solidFill>
                <a:srgbClr val="FFFFFF"/>
              </a:solidFill>
            </a:endParaRPr>
          </a:p>
        </p:txBody>
      </p:sp>
      <p:graphicFrame>
        <p:nvGraphicFramePr>
          <p:cNvPr id="9" name="Content Placeholder 2">
            <a:extLst>
              <a:ext uri="{FF2B5EF4-FFF2-40B4-BE49-F238E27FC236}">
                <a16:creationId xmlns:a16="http://schemas.microsoft.com/office/drawing/2014/main" id="{2F08318C-2FCF-4014-9B82-465B4D3F744A}"/>
              </a:ext>
            </a:extLst>
          </p:cNvPr>
          <p:cNvGraphicFramePr>
            <a:graphicFrameLocks/>
          </p:cNvGraphicFramePr>
          <p:nvPr>
            <p:extLst>
              <p:ext uri="{D42A27DB-BD31-4B8C-83A1-F6EECF244321}">
                <p14:modId xmlns:p14="http://schemas.microsoft.com/office/powerpoint/2010/main" val="3782328051"/>
              </p:ext>
            </p:extLst>
          </p:nvPr>
        </p:nvGraphicFramePr>
        <p:xfrm>
          <a:off x="-294290" y="2761735"/>
          <a:ext cx="5831492" cy="2959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A823649-287B-4ADF-8318-A33B2BF4ECB8}"/>
              </a:ext>
            </a:extLst>
          </p:cNvPr>
          <p:cNvSpPr txBox="1"/>
          <p:nvPr/>
        </p:nvSpPr>
        <p:spPr>
          <a:xfrm>
            <a:off x="5341257" y="3174849"/>
            <a:ext cx="6633029" cy="2133469"/>
          </a:xfrm>
          <a:prstGeom prst="rect">
            <a:avLst/>
          </a:prstGeom>
          <a:noFill/>
        </p:spPr>
        <p:txBody>
          <a:bodyPr wrap="square">
            <a:spAutoFit/>
          </a:bodyPr>
          <a:lstStyle/>
          <a:p>
            <a:pPr marL="609600" indent="-609600" eaLnBrk="1" hangingPunct="1">
              <a:lnSpc>
                <a:spcPct val="80000"/>
              </a:lnSpc>
              <a:spcAft>
                <a:spcPts val="1200"/>
              </a:spcAft>
              <a:buFont typeface="Wingdings" panose="05000000000000000000" pitchFamily="2" charset="2"/>
              <a:buNone/>
              <a:defRPr/>
            </a:pPr>
            <a:r>
              <a:rPr lang="el-GR" sz="2000" dirty="0">
                <a:latin typeface="Sylfaen" pitchFamily="18" charset="0"/>
              </a:rPr>
              <a:t> Η επεξεργασία έγχρωμης ψηφιακής εικόνας, χωρίζεται σε δύο μεγάλες κατηγορίες</a:t>
            </a:r>
          </a:p>
          <a:p>
            <a:pPr marL="609600" indent="-609600" eaLnBrk="1" hangingPunct="1">
              <a:lnSpc>
                <a:spcPct val="80000"/>
              </a:lnSpc>
              <a:spcAft>
                <a:spcPts val="1200"/>
              </a:spcAft>
              <a:buFont typeface="Wingdings" panose="05000000000000000000" pitchFamily="2" charset="2"/>
              <a:buAutoNum type="arabicPeriod"/>
              <a:defRPr/>
            </a:pPr>
            <a:r>
              <a:rPr lang="el-GR" sz="2000" dirty="0">
                <a:solidFill>
                  <a:srgbClr val="FFC000"/>
                </a:solidFill>
                <a:latin typeface="Sylfaen" pitchFamily="18" charset="0"/>
              </a:rPr>
              <a:t>Επεξεργασία εικόνων πλήρους χρώματος: </a:t>
            </a:r>
            <a:r>
              <a:rPr lang="el-GR" sz="2000" dirty="0">
                <a:latin typeface="Sylfaen" pitchFamily="18" charset="0"/>
              </a:rPr>
              <a:t>σε αυτή την κατηγορία εντάσσονται εικόνες που λαμβάνονται από αισθητήρες πλήρους χρώματος.</a:t>
            </a:r>
          </a:p>
          <a:p>
            <a:pPr marL="609600" indent="-609600" eaLnBrk="1" hangingPunct="1">
              <a:lnSpc>
                <a:spcPct val="80000"/>
              </a:lnSpc>
              <a:spcAft>
                <a:spcPts val="1200"/>
              </a:spcAft>
              <a:buFont typeface="Wingdings" panose="05000000000000000000" pitchFamily="2" charset="2"/>
              <a:buAutoNum type="arabicPeriod"/>
              <a:defRPr/>
            </a:pPr>
            <a:r>
              <a:rPr lang="el-GR" sz="2000" dirty="0" err="1">
                <a:solidFill>
                  <a:srgbClr val="FFC000"/>
                </a:solidFill>
                <a:latin typeface="Sylfaen" pitchFamily="18" charset="0"/>
              </a:rPr>
              <a:t>Ψευδοχρωματισμός</a:t>
            </a:r>
            <a:r>
              <a:rPr lang="el-GR" sz="2000" dirty="0">
                <a:solidFill>
                  <a:srgbClr val="FFC000"/>
                </a:solidFill>
                <a:latin typeface="Sylfaen" pitchFamily="18" charset="0"/>
              </a:rPr>
              <a:t> εικόνων: </a:t>
            </a:r>
            <a:r>
              <a:rPr lang="el-GR" sz="2000" dirty="0">
                <a:latin typeface="Sylfaen" pitchFamily="18" charset="0"/>
              </a:rPr>
              <a:t>εδώ ο στόχος είναι η ανάθεση χρώματος σε εικόνες επιπέδων του </a:t>
            </a:r>
            <a:r>
              <a:rPr lang="el-GR" sz="2000" dirty="0" err="1">
                <a:latin typeface="Sylfaen" pitchFamily="18" charset="0"/>
              </a:rPr>
              <a:t>γκρί</a:t>
            </a:r>
            <a:r>
              <a:rPr lang="el-GR" sz="2000" dirty="0">
                <a:latin typeface="Sylfaen" pitchFamily="18" charset="0"/>
              </a:rPr>
              <a:t>.</a:t>
            </a:r>
            <a:endParaRPr lang="en-US" sz="2000" dirty="0"/>
          </a:p>
        </p:txBody>
      </p:sp>
    </p:spTree>
    <p:extLst>
      <p:ext uri="{BB962C8B-B14F-4D97-AF65-F5344CB8AC3E}">
        <p14:creationId xmlns:p14="http://schemas.microsoft.com/office/powerpoint/2010/main" val="526553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Gray Level to Color Transformations</a:t>
            </a:r>
          </a:p>
        </p:txBody>
      </p:sp>
      <p:sp>
        <p:nvSpPr>
          <p:cNvPr id="9" name="TextBox 8">
            <a:extLst>
              <a:ext uri="{FF2B5EF4-FFF2-40B4-BE49-F238E27FC236}">
                <a16:creationId xmlns:a16="http://schemas.microsoft.com/office/drawing/2014/main" id="{32B327D6-DD3C-4BF6-8C34-EA466D9E0CB4}"/>
              </a:ext>
            </a:extLst>
          </p:cNvPr>
          <p:cNvSpPr txBox="1"/>
          <p:nvPr/>
        </p:nvSpPr>
        <p:spPr>
          <a:xfrm>
            <a:off x="944731" y="2705903"/>
            <a:ext cx="10812379" cy="954107"/>
          </a:xfrm>
          <a:prstGeom prst="rect">
            <a:avLst/>
          </a:prstGeom>
          <a:noFill/>
        </p:spPr>
        <p:txBody>
          <a:bodyPr wrap="square">
            <a:spAutoFit/>
          </a:bodyPr>
          <a:lstStyle/>
          <a:p>
            <a:r>
              <a:rPr lang="el-GR" sz="1800" dirty="0">
                <a:latin typeface="Sylfaen" pitchFamily="18" charset="0"/>
              </a:rPr>
              <a:t>Εκτελούμε 3 ανεξάρτητους μετασχηματισμούς στην ασπρόμαυρη εικόνα (π.χ. Φιλτραρίσματα σε διαφορετικές περιοχές χωρικών συχνοτήτων) και αναθέτουμε τα αποτελέσματα στις 3 συνιστώσες μιας </a:t>
            </a:r>
            <a:r>
              <a:rPr lang="en-US" sz="1800" dirty="0">
                <a:latin typeface="Sylfaen" pitchFamily="18" charset="0"/>
              </a:rPr>
              <a:t>RGB </a:t>
            </a:r>
            <a:r>
              <a:rPr lang="el-GR" sz="1800" dirty="0">
                <a:latin typeface="Sylfaen" pitchFamily="18" charset="0"/>
              </a:rPr>
              <a:t>εικόνας</a:t>
            </a:r>
            <a:r>
              <a:rPr lang="el-GR" sz="2000" dirty="0">
                <a:latin typeface="Sylfaen" pitchFamily="18" charset="0"/>
              </a:rPr>
              <a:t>.</a:t>
            </a:r>
            <a:endParaRPr lang="en-US" dirty="0"/>
          </a:p>
        </p:txBody>
      </p:sp>
      <p:pic>
        <p:nvPicPr>
          <p:cNvPr id="11" name="Picture 16" descr="12">
            <a:extLst>
              <a:ext uri="{FF2B5EF4-FFF2-40B4-BE49-F238E27FC236}">
                <a16:creationId xmlns:a16="http://schemas.microsoft.com/office/drawing/2014/main" id="{7B26B0BE-0611-4326-AE78-8037536D6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55" y="3773120"/>
            <a:ext cx="20018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12">
            <a:extLst>
              <a:ext uri="{FF2B5EF4-FFF2-40B4-BE49-F238E27FC236}">
                <a16:creationId xmlns:a16="http://schemas.microsoft.com/office/drawing/2014/main" id="{24943D61-DDF1-426A-A5B6-D0FF82EBE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117" y="3773120"/>
            <a:ext cx="20018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12">
            <a:extLst>
              <a:ext uri="{FF2B5EF4-FFF2-40B4-BE49-F238E27FC236}">
                <a16:creationId xmlns:a16="http://schemas.microsoft.com/office/drawing/2014/main" id="{87F78023-D490-42C5-A4CD-9385D8EB4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8680" y="3773120"/>
            <a:ext cx="20018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12">
            <a:extLst>
              <a:ext uri="{FF2B5EF4-FFF2-40B4-BE49-F238E27FC236}">
                <a16:creationId xmlns:a16="http://schemas.microsoft.com/office/drawing/2014/main" id="{0B1219ED-2242-420F-9651-074E2C89B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830" y="3773120"/>
            <a:ext cx="20018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522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Gray Level to Color Transformations</a:t>
            </a:r>
          </a:p>
        </p:txBody>
      </p:sp>
      <p:pic>
        <p:nvPicPr>
          <p:cNvPr id="6" name="Picture 3">
            <a:extLst>
              <a:ext uri="{FF2B5EF4-FFF2-40B4-BE49-F238E27FC236}">
                <a16:creationId xmlns:a16="http://schemas.microsoft.com/office/drawing/2014/main" id="{89C80E33-6E7E-4B04-A9AF-7ABE9BF2681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7082"/>
          <a:stretch/>
        </p:blipFill>
        <p:spPr>
          <a:xfrm>
            <a:off x="2594922" y="2555545"/>
            <a:ext cx="6516687" cy="4300426"/>
          </a:xfrm>
          <a:prstGeom prst="rect">
            <a:avLst/>
          </a:prstGeom>
          <a:noFill/>
        </p:spPr>
      </p:pic>
    </p:spTree>
    <p:extLst>
      <p:ext uri="{BB962C8B-B14F-4D97-AF65-F5344CB8AC3E}">
        <p14:creationId xmlns:p14="http://schemas.microsoft.com/office/powerpoint/2010/main" val="2280063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Gray Level to Color Transformations</a:t>
            </a:r>
          </a:p>
        </p:txBody>
      </p:sp>
      <p:pic>
        <p:nvPicPr>
          <p:cNvPr id="7" name="Picture 1">
            <a:extLst>
              <a:ext uri="{FF2B5EF4-FFF2-40B4-BE49-F238E27FC236}">
                <a16:creationId xmlns:a16="http://schemas.microsoft.com/office/drawing/2014/main" id="{7EB3108E-7DE2-4134-AD1F-80C4DAF6D42B}"/>
              </a:ext>
            </a:extLst>
          </p:cNvPr>
          <p:cNvPicPr>
            <a:picLocks noChangeAspect="1"/>
          </p:cNvPicPr>
          <p:nvPr/>
        </p:nvPicPr>
        <p:blipFill>
          <a:blip r:embed="rId3"/>
          <a:stretch>
            <a:fillRect/>
          </a:stretch>
        </p:blipFill>
        <p:spPr>
          <a:xfrm>
            <a:off x="3125309" y="2450593"/>
            <a:ext cx="5925826" cy="4407408"/>
          </a:xfrm>
          <a:prstGeom prst="rect">
            <a:avLst/>
          </a:prstGeom>
        </p:spPr>
      </p:pic>
    </p:spTree>
    <p:extLst>
      <p:ext uri="{BB962C8B-B14F-4D97-AF65-F5344CB8AC3E}">
        <p14:creationId xmlns:p14="http://schemas.microsoft.com/office/powerpoint/2010/main" val="2760586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Gray Level to Color Transformations</a:t>
            </a:r>
          </a:p>
        </p:txBody>
      </p:sp>
      <p:pic>
        <p:nvPicPr>
          <p:cNvPr id="6" name="Picture 1">
            <a:extLst>
              <a:ext uri="{FF2B5EF4-FFF2-40B4-BE49-F238E27FC236}">
                <a16:creationId xmlns:a16="http://schemas.microsoft.com/office/drawing/2014/main" id="{9A1286C5-11D9-417D-B84D-D555636ED9E2}"/>
              </a:ext>
            </a:extLst>
          </p:cNvPr>
          <p:cNvPicPr>
            <a:picLocks noChangeAspect="1"/>
          </p:cNvPicPr>
          <p:nvPr/>
        </p:nvPicPr>
        <p:blipFill>
          <a:blip r:embed="rId3"/>
          <a:stretch>
            <a:fillRect/>
          </a:stretch>
        </p:blipFill>
        <p:spPr>
          <a:xfrm>
            <a:off x="1883334" y="2753936"/>
            <a:ext cx="7620660" cy="3761558"/>
          </a:xfrm>
          <a:prstGeom prst="rect">
            <a:avLst/>
          </a:prstGeom>
        </p:spPr>
      </p:pic>
    </p:spTree>
    <p:extLst>
      <p:ext uri="{BB962C8B-B14F-4D97-AF65-F5344CB8AC3E}">
        <p14:creationId xmlns:p14="http://schemas.microsoft.com/office/powerpoint/2010/main" val="4249841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Pseudocolor: example</a:t>
            </a:r>
          </a:p>
        </p:txBody>
      </p:sp>
      <p:pic>
        <p:nvPicPr>
          <p:cNvPr id="7" name="Picture 2" descr="https://upload.wikimedia.org/wikipedia/commons/a/a9/MR_Knee.jpg">
            <a:extLst>
              <a:ext uri="{FF2B5EF4-FFF2-40B4-BE49-F238E27FC236}">
                <a16:creationId xmlns:a16="http://schemas.microsoft.com/office/drawing/2014/main" id="{82F1F791-76FD-4F22-A401-2A10BF019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2578980"/>
            <a:ext cx="3334600" cy="33346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CEB069CB-6315-4190-998C-F62B8B44DADE}"/>
              </a:ext>
            </a:extLst>
          </p:cNvPr>
          <p:cNvSpPr/>
          <p:nvPr/>
        </p:nvSpPr>
        <p:spPr>
          <a:xfrm>
            <a:off x="2381063" y="5997416"/>
            <a:ext cx="2877775" cy="369332"/>
          </a:xfrm>
          <a:prstGeom prst="rect">
            <a:avLst/>
          </a:prstGeom>
        </p:spPr>
        <p:txBody>
          <a:bodyPr wrap="none">
            <a:spAutoFit/>
          </a:bodyPr>
          <a:lstStyle/>
          <a:p>
            <a:r>
              <a:rPr lang="en-GB" dirty="0">
                <a:latin typeface="Arial" panose="020B0604020202020204" pitchFamily="34" charset="0"/>
              </a:rPr>
              <a:t>A grayscale MRI of a knee</a:t>
            </a:r>
            <a:endParaRPr lang="en-US" dirty="0"/>
          </a:p>
        </p:txBody>
      </p:sp>
      <p:pic>
        <p:nvPicPr>
          <p:cNvPr id="11" name="Picture 4" descr="https://upload.wikimedia.org/wikipedia/commons/d/dc/Knee_MRI_113035_rgbcb.png">
            <a:extLst>
              <a:ext uri="{FF2B5EF4-FFF2-40B4-BE49-F238E27FC236}">
                <a16:creationId xmlns:a16="http://schemas.microsoft.com/office/drawing/2014/main" id="{449F3C4C-D31F-4F03-AB3E-5A518FC95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174" y="2578980"/>
            <a:ext cx="3592176" cy="33163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DC86321D-634C-4A84-B32B-D123C88D3330}"/>
              </a:ext>
            </a:extLst>
          </p:cNvPr>
          <p:cNvSpPr/>
          <p:nvPr/>
        </p:nvSpPr>
        <p:spPr>
          <a:xfrm>
            <a:off x="6364959" y="5934670"/>
            <a:ext cx="3756607" cy="923330"/>
          </a:xfrm>
          <a:prstGeom prst="rect">
            <a:avLst/>
          </a:prstGeom>
        </p:spPr>
        <p:txBody>
          <a:bodyPr wrap="square">
            <a:spAutoFit/>
          </a:bodyPr>
          <a:lstStyle/>
          <a:p>
            <a:r>
              <a:rPr lang="en-GB" dirty="0">
                <a:latin typeface="Arial" panose="020B0604020202020204" pitchFamily="34" charset="0"/>
              </a:rPr>
              <a:t>A </a:t>
            </a:r>
            <a:r>
              <a:rPr lang="en-GB" dirty="0" err="1">
                <a:latin typeface="Arial" panose="020B0604020202020204" pitchFamily="34" charset="0"/>
              </a:rPr>
              <a:t>pseudocolor</a:t>
            </a:r>
            <a:r>
              <a:rPr lang="en-GB" dirty="0">
                <a:latin typeface="Arial" panose="020B0604020202020204" pitchFamily="34" charset="0"/>
              </a:rPr>
              <a:t> MRI of a knee created using three different grayscale scans </a:t>
            </a:r>
            <a:endParaRPr lang="en-US" dirty="0"/>
          </a:p>
        </p:txBody>
      </p:sp>
    </p:spTree>
    <p:extLst>
      <p:ext uri="{BB962C8B-B14F-4D97-AF65-F5344CB8AC3E}">
        <p14:creationId xmlns:p14="http://schemas.microsoft.com/office/powerpoint/2010/main" val="22093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Basic of Full Color Image Processing</a:t>
            </a:r>
          </a:p>
        </p:txBody>
      </p:sp>
      <p:sp>
        <p:nvSpPr>
          <p:cNvPr id="13" name="Text Box 3">
            <a:extLst>
              <a:ext uri="{FF2B5EF4-FFF2-40B4-BE49-F238E27FC236}">
                <a16:creationId xmlns:a16="http://schemas.microsoft.com/office/drawing/2014/main" id="{D8326D23-DEF1-486B-B102-6EF4A5708752}"/>
              </a:ext>
            </a:extLst>
          </p:cNvPr>
          <p:cNvSpPr txBox="1">
            <a:spLocks noChangeArrowheads="1"/>
          </p:cNvSpPr>
          <p:nvPr/>
        </p:nvSpPr>
        <p:spPr bwMode="auto">
          <a:xfrm>
            <a:off x="2291525" y="2368982"/>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latinLnBrk="1" hangingPunct="1">
              <a:spcBef>
                <a:spcPct val="50000"/>
              </a:spcBef>
            </a:pPr>
            <a:r>
              <a:rPr kumimoji="1" lang="en-US" altLang="ko-KR" sz="2000" dirty="0">
                <a:ea typeface="굴림" pitchFamily="34" charset="-127"/>
              </a:rPr>
              <a:t>Let c represent an arbitrary vector in </a:t>
            </a:r>
            <a:r>
              <a:rPr kumimoji="1" lang="en-US" altLang="ko-KR" sz="2400" dirty="0">
                <a:ea typeface="굴림" pitchFamily="34" charset="-127"/>
              </a:rPr>
              <a:t>RGB</a:t>
            </a:r>
            <a:r>
              <a:rPr kumimoji="1" lang="en-US" altLang="ko-KR" sz="2000" dirty="0">
                <a:ea typeface="굴림" pitchFamily="34" charset="-127"/>
              </a:rPr>
              <a:t> color space</a:t>
            </a:r>
          </a:p>
        </p:txBody>
      </p:sp>
      <p:graphicFrame>
        <p:nvGraphicFramePr>
          <p:cNvPr id="14" name="Object 2">
            <a:extLst>
              <a:ext uri="{FF2B5EF4-FFF2-40B4-BE49-F238E27FC236}">
                <a16:creationId xmlns:a16="http://schemas.microsoft.com/office/drawing/2014/main" id="{A6087E92-ED78-435D-8A9E-5717D3B10FD8}"/>
              </a:ext>
            </a:extLst>
          </p:cNvPr>
          <p:cNvGraphicFramePr>
            <a:graphicFrameLocks noChangeAspect="1"/>
          </p:cNvGraphicFramePr>
          <p:nvPr>
            <p:extLst>
              <p:ext uri="{D42A27DB-BD31-4B8C-83A1-F6EECF244321}">
                <p14:modId xmlns:p14="http://schemas.microsoft.com/office/powerpoint/2010/main" val="3046299640"/>
              </p:ext>
            </p:extLst>
          </p:nvPr>
        </p:nvGraphicFramePr>
        <p:xfrm>
          <a:off x="5069529" y="2804328"/>
          <a:ext cx="2052637" cy="1552575"/>
        </p:xfrm>
        <a:graphic>
          <a:graphicData uri="http://schemas.openxmlformats.org/presentationml/2006/ole">
            <mc:AlternateContent xmlns:mc="http://schemas.openxmlformats.org/markup-compatibility/2006">
              <mc:Choice xmlns:v="urn:schemas-microsoft-com:vml" Requires="v">
                <p:oleObj spid="_x0000_s9218" name="Equation" r:id="rId4" imgW="939392" imgH="710891" progId="Equation.3">
                  <p:embed/>
                </p:oleObj>
              </mc:Choice>
              <mc:Fallback>
                <p:oleObj name="Equation" r:id="rId4" imgW="939392" imgH="710891" progId="Equation.3">
                  <p:embed/>
                  <p:pic>
                    <p:nvPicPr>
                      <p:cNvPr id="14" name="Object 2">
                        <a:extLst>
                          <a:ext uri="{FF2B5EF4-FFF2-40B4-BE49-F238E27FC236}">
                            <a16:creationId xmlns:a16="http://schemas.microsoft.com/office/drawing/2014/main" id="{A6087E92-ED78-435D-8A9E-5717D3B10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529" y="2804328"/>
                        <a:ext cx="2052637"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5">
            <a:extLst>
              <a:ext uri="{FF2B5EF4-FFF2-40B4-BE49-F238E27FC236}">
                <a16:creationId xmlns:a16="http://schemas.microsoft.com/office/drawing/2014/main" id="{1E5A0C85-E61D-48C3-B986-4AF69671E373}"/>
              </a:ext>
            </a:extLst>
          </p:cNvPr>
          <p:cNvSpPr txBox="1">
            <a:spLocks noChangeArrowheads="1"/>
          </p:cNvSpPr>
          <p:nvPr/>
        </p:nvSpPr>
        <p:spPr bwMode="auto">
          <a:xfrm>
            <a:off x="2291525" y="4356903"/>
            <a:ext cx="5638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latinLnBrk="1" hangingPunct="1">
              <a:spcBef>
                <a:spcPct val="50000"/>
              </a:spcBef>
            </a:pPr>
            <a:r>
              <a:rPr kumimoji="1" lang="en-US" altLang="ko-KR" sz="2000" dirty="0">
                <a:ea typeface="굴림" pitchFamily="34" charset="-127"/>
              </a:rPr>
              <a:t>For an image of size M*N,</a:t>
            </a:r>
          </a:p>
        </p:txBody>
      </p:sp>
      <p:graphicFrame>
        <p:nvGraphicFramePr>
          <p:cNvPr id="16" name="Object 4">
            <a:extLst>
              <a:ext uri="{FF2B5EF4-FFF2-40B4-BE49-F238E27FC236}">
                <a16:creationId xmlns:a16="http://schemas.microsoft.com/office/drawing/2014/main" id="{C93C56F2-2E4E-4A2D-BB39-C89CE155E3DD}"/>
              </a:ext>
            </a:extLst>
          </p:cNvPr>
          <p:cNvGraphicFramePr>
            <a:graphicFrameLocks noChangeAspect="1"/>
          </p:cNvGraphicFramePr>
          <p:nvPr/>
        </p:nvGraphicFramePr>
        <p:xfrm>
          <a:off x="4141789" y="4800600"/>
          <a:ext cx="3756025" cy="1384300"/>
        </p:xfrm>
        <a:graphic>
          <a:graphicData uri="http://schemas.openxmlformats.org/presentationml/2006/ole">
            <mc:AlternateContent xmlns:mc="http://schemas.openxmlformats.org/markup-compatibility/2006">
              <mc:Choice xmlns:v="urn:schemas-microsoft-com:vml" Requires="v">
                <p:oleObj spid="_x0000_s9219" name="Equation" r:id="rId6" imgW="1930400" imgH="711200" progId="Equation.3">
                  <p:embed/>
                </p:oleObj>
              </mc:Choice>
              <mc:Fallback>
                <p:oleObj name="Equation" r:id="rId6" imgW="1930400" imgH="711200" progId="Equation.3">
                  <p:embed/>
                  <p:pic>
                    <p:nvPicPr>
                      <p:cNvPr id="16" name="Object 4">
                        <a:extLst>
                          <a:ext uri="{FF2B5EF4-FFF2-40B4-BE49-F238E27FC236}">
                            <a16:creationId xmlns:a16="http://schemas.microsoft.com/office/drawing/2014/main" id="{C93C56F2-2E4E-4A2D-BB39-C89CE155E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1789" y="4800600"/>
                        <a:ext cx="3756025"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4889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Basic of Full Color Image Processing</a:t>
            </a:r>
          </a:p>
        </p:txBody>
      </p:sp>
      <p:pic>
        <p:nvPicPr>
          <p:cNvPr id="7" name="Picture 3">
            <a:extLst>
              <a:ext uri="{FF2B5EF4-FFF2-40B4-BE49-F238E27FC236}">
                <a16:creationId xmlns:a16="http://schemas.microsoft.com/office/drawing/2014/main" id="{3FB7FB7A-3841-4862-95A7-D0F08612B65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362866" y="2753936"/>
            <a:ext cx="9466267" cy="3630822"/>
          </a:xfrm>
          <a:prstGeom prst="rect">
            <a:avLst/>
          </a:prstGeom>
          <a:noFill/>
        </p:spPr>
      </p:pic>
    </p:spTree>
    <p:extLst>
      <p:ext uri="{BB962C8B-B14F-4D97-AF65-F5344CB8AC3E}">
        <p14:creationId xmlns:p14="http://schemas.microsoft.com/office/powerpoint/2010/main" val="2207217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Transformation</a:t>
            </a:r>
          </a:p>
        </p:txBody>
      </p:sp>
      <p:sp>
        <p:nvSpPr>
          <p:cNvPr id="7" name="Text Box 7">
            <a:extLst>
              <a:ext uri="{FF2B5EF4-FFF2-40B4-BE49-F238E27FC236}">
                <a16:creationId xmlns:a16="http://schemas.microsoft.com/office/drawing/2014/main" id="{8A36001B-A443-4937-9192-B158C80DCA13}"/>
              </a:ext>
            </a:extLst>
          </p:cNvPr>
          <p:cNvSpPr txBox="1">
            <a:spLocks noChangeArrowheads="1"/>
          </p:cNvSpPr>
          <p:nvPr/>
        </p:nvSpPr>
        <p:spPr bwMode="auto">
          <a:xfrm>
            <a:off x="2279498" y="2563424"/>
            <a:ext cx="7632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400" dirty="0"/>
              <a:t>Processing the components of a color image within the context of a </a:t>
            </a:r>
            <a:r>
              <a:rPr lang="en-US" altLang="en-US" sz="2400" dirty="0">
                <a:solidFill>
                  <a:srgbClr val="0000FF"/>
                </a:solidFill>
              </a:rPr>
              <a:t>single color</a:t>
            </a:r>
            <a:r>
              <a:rPr lang="en-US" altLang="en-US" sz="2400" dirty="0"/>
              <a:t> model.</a:t>
            </a:r>
          </a:p>
        </p:txBody>
      </p:sp>
      <p:graphicFrame>
        <p:nvGraphicFramePr>
          <p:cNvPr id="9" name="Object 6">
            <a:extLst>
              <a:ext uri="{FF2B5EF4-FFF2-40B4-BE49-F238E27FC236}">
                <a16:creationId xmlns:a16="http://schemas.microsoft.com/office/drawing/2014/main" id="{120931DA-AC12-4D09-830F-0B416BD2F2EB}"/>
              </a:ext>
            </a:extLst>
          </p:cNvPr>
          <p:cNvGraphicFramePr>
            <a:graphicFrameLocks noChangeAspect="1"/>
          </p:cNvGraphicFramePr>
          <p:nvPr>
            <p:extLst>
              <p:ext uri="{D42A27DB-BD31-4B8C-83A1-F6EECF244321}">
                <p14:modId xmlns:p14="http://schemas.microsoft.com/office/powerpoint/2010/main" val="2548537125"/>
              </p:ext>
            </p:extLst>
          </p:nvPr>
        </p:nvGraphicFramePr>
        <p:xfrm>
          <a:off x="4116388" y="3463580"/>
          <a:ext cx="2952750" cy="517525"/>
        </p:xfrm>
        <a:graphic>
          <a:graphicData uri="http://schemas.openxmlformats.org/presentationml/2006/ole">
            <mc:AlternateContent xmlns:mc="http://schemas.openxmlformats.org/markup-compatibility/2006">
              <mc:Choice xmlns:v="urn:schemas-microsoft-com:vml" Requires="v">
                <p:oleObj spid="_x0000_s10242" name="Equation" r:id="rId4" imgW="1231366" imgH="215806" progId="Equation.3">
                  <p:embed/>
                </p:oleObj>
              </mc:Choice>
              <mc:Fallback>
                <p:oleObj name="Equation" r:id="rId4" imgW="1231366" imgH="215806" progId="Equation.3">
                  <p:embed/>
                  <p:pic>
                    <p:nvPicPr>
                      <p:cNvPr id="9" name="Object 6">
                        <a:extLst>
                          <a:ext uri="{FF2B5EF4-FFF2-40B4-BE49-F238E27FC236}">
                            <a16:creationId xmlns:a16="http://schemas.microsoft.com/office/drawing/2014/main" id="{120931DA-AC12-4D09-830F-0B416BD2F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3463580"/>
                        <a:ext cx="29527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a:extLst>
              <a:ext uri="{FF2B5EF4-FFF2-40B4-BE49-F238E27FC236}">
                <a16:creationId xmlns:a16="http://schemas.microsoft.com/office/drawing/2014/main" id="{FBB86981-D2D1-457E-B1FC-29049F014DF0}"/>
              </a:ext>
            </a:extLst>
          </p:cNvPr>
          <p:cNvGraphicFramePr>
            <a:graphicFrameLocks noChangeAspect="1"/>
          </p:cNvGraphicFramePr>
          <p:nvPr>
            <p:extLst>
              <p:ext uri="{D42A27DB-BD31-4B8C-83A1-F6EECF244321}">
                <p14:modId xmlns:p14="http://schemas.microsoft.com/office/powerpoint/2010/main" val="2243170320"/>
              </p:ext>
            </p:extLst>
          </p:nvPr>
        </p:nvGraphicFramePr>
        <p:xfrm>
          <a:off x="3288094" y="4050264"/>
          <a:ext cx="4991100" cy="547687"/>
        </p:xfrm>
        <a:graphic>
          <a:graphicData uri="http://schemas.openxmlformats.org/presentationml/2006/ole">
            <mc:AlternateContent xmlns:mc="http://schemas.openxmlformats.org/markup-compatibility/2006">
              <mc:Choice xmlns:v="urn:schemas-microsoft-com:vml" Requires="v">
                <p:oleObj spid="_x0000_s10243" name="Equation" r:id="rId6" imgW="2082800" imgH="228600" progId="Equation.3">
                  <p:embed/>
                </p:oleObj>
              </mc:Choice>
              <mc:Fallback>
                <p:oleObj name="Equation" r:id="rId6" imgW="2082800" imgH="228600" progId="Equation.3">
                  <p:embed/>
                  <p:pic>
                    <p:nvPicPr>
                      <p:cNvPr id="11" name="Object 8">
                        <a:extLst>
                          <a:ext uri="{FF2B5EF4-FFF2-40B4-BE49-F238E27FC236}">
                            <a16:creationId xmlns:a16="http://schemas.microsoft.com/office/drawing/2014/main" id="{FBB86981-D2D1-457E-B1FC-29049F014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8094" y="4050264"/>
                        <a:ext cx="49911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1">
            <a:extLst>
              <a:ext uri="{FF2B5EF4-FFF2-40B4-BE49-F238E27FC236}">
                <a16:creationId xmlns:a16="http://schemas.microsoft.com/office/drawing/2014/main" id="{586FF164-3B34-40AE-967F-7CC4F5085207}"/>
              </a:ext>
            </a:extLst>
          </p:cNvPr>
          <p:cNvSpPr txBox="1">
            <a:spLocks noChangeArrowheads="1"/>
          </p:cNvSpPr>
          <p:nvPr/>
        </p:nvSpPr>
        <p:spPr bwMode="auto">
          <a:xfrm>
            <a:off x="1560513" y="4874381"/>
            <a:ext cx="2555875" cy="379413"/>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t>Color components of </a:t>
            </a:r>
            <a:r>
              <a:rPr lang="en-US" altLang="en-US" b="1" i="1" dirty="0">
                <a:solidFill>
                  <a:srgbClr val="0000FF"/>
                </a:solidFill>
                <a:latin typeface="Times New Roman" panose="02020603050405020304" pitchFamily="18" charset="0"/>
              </a:rPr>
              <a:t>g</a:t>
            </a:r>
          </a:p>
        </p:txBody>
      </p:sp>
      <p:sp>
        <p:nvSpPr>
          <p:cNvPr id="13" name="Line 12">
            <a:extLst>
              <a:ext uri="{FF2B5EF4-FFF2-40B4-BE49-F238E27FC236}">
                <a16:creationId xmlns:a16="http://schemas.microsoft.com/office/drawing/2014/main" id="{1196142B-D7BC-4671-8B6F-5CE83111B09C}"/>
              </a:ext>
            </a:extLst>
          </p:cNvPr>
          <p:cNvSpPr>
            <a:spLocks noChangeShapeType="1"/>
          </p:cNvSpPr>
          <p:nvPr/>
        </p:nvSpPr>
        <p:spPr bwMode="auto">
          <a:xfrm flipV="1">
            <a:off x="3215862" y="4451210"/>
            <a:ext cx="144463" cy="4318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5">
            <a:extLst>
              <a:ext uri="{FF2B5EF4-FFF2-40B4-BE49-F238E27FC236}">
                <a16:creationId xmlns:a16="http://schemas.microsoft.com/office/drawing/2014/main" id="{6713DECF-D47F-46B2-BAA1-B69A59485B0C}"/>
              </a:ext>
            </a:extLst>
          </p:cNvPr>
          <p:cNvSpPr>
            <a:spLocks noChangeShapeType="1"/>
          </p:cNvSpPr>
          <p:nvPr/>
        </p:nvSpPr>
        <p:spPr bwMode="auto">
          <a:xfrm flipH="1" flipV="1">
            <a:off x="4041710" y="4460468"/>
            <a:ext cx="611187" cy="973138"/>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4">
            <a:extLst>
              <a:ext uri="{FF2B5EF4-FFF2-40B4-BE49-F238E27FC236}">
                <a16:creationId xmlns:a16="http://schemas.microsoft.com/office/drawing/2014/main" id="{1F61F99D-931E-4B2C-AD20-A1C84083372D}"/>
              </a:ext>
            </a:extLst>
          </p:cNvPr>
          <p:cNvSpPr txBox="1">
            <a:spLocks noChangeArrowheads="1"/>
          </p:cNvSpPr>
          <p:nvPr/>
        </p:nvSpPr>
        <p:spPr bwMode="auto">
          <a:xfrm>
            <a:off x="3430461" y="5433606"/>
            <a:ext cx="2736850" cy="379412"/>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Color mapping functions</a:t>
            </a:r>
            <a:endParaRPr lang="en-US" altLang="en-US" b="1" i="1">
              <a:solidFill>
                <a:srgbClr val="0000FF"/>
              </a:solidFill>
              <a:latin typeface="Times New Roman" panose="02020603050405020304" pitchFamily="18" charset="0"/>
            </a:endParaRPr>
          </a:p>
        </p:txBody>
      </p:sp>
      <p:sp>
        <p:nvSpPr>
          <p:cNvPr id="16" name="Line 13">
            <a:extLst>
              <a:ext uri="{FF2B5EF4-FFF2-40B4-BE49-F238E27FC236}">
                <a16:creationId xmlns:a16="http://schemas.microsoft.com/office/drawing/2014/main" id="{2383D876-4411-409C-9C09-053EC5CDCE9C}"/>
              </a:ext>
            </a:extLst>
          </p:cNvPr>
          <p:cNvSpPr>
            <a:spLocks noChangeShapeType="1"/>
          </p:cNvSpPr>
          <p:nvPr/>
        </p:nvSpPr>
        <p:spPr bwMode="auto">
          <a:xfrm flipH="1" flipV="1">
            <a:off x="5015674" y="4551750"/>
            <a:ext cx="431800" cy="395287"/>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7" name="Text Box 9">
            <a:extLst>
              <a:ext uri="{FF2B5EF4-FFF2-40B4-BE49-F238E27FC236}">
                <a16:creationId xmlns:a16="http://schemas.microsoft.com/office/drawing/2014/main" id="{9796FC2A-744E-46C3-96CD-C95FB222E406}"/>
              </a:ext>
            </a:extLst>
          </p:cNvPr>
          <p:cNvSpPr txBox="1">
            <a:spLocks noChangeArrowheads="1"/>
          </p:cNvSpPr>
          <p:nvPr/>
        </p:nvSpPr>
        <p:spPr bwMode="auto">
          <a:xfrm>
            <a:off x="5447474" y="4947037"/>
            <a:ext cx="2484437" cy="379413"/>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Color components of </a:t>
            </a:r>
            <a:r>
              <a:rPr lang="en-US" altLang="en-US" b="1" i="1">
                <a:solidFill>
                  <a:srgbClr val="0000FF"/>
                </a:solidFill>
                <a:latin typeface="Times New Roman" panose="02020603050405020304" pitchFamily="18" charset="0"/>
              </a:rPr>
              <a:t>f</a:t>
            </a:r>
          </a:p>
        </p:txBody>
      </p:sp>
    </p:spTree>
    <p:extLst>
      <p:ext uri="{BB962C8B-B14F-4D97-AF65-F5344CB8AC3E}">
        <p14:creationId xmlns:p14="http://schemas.microsoft.com/office/powerpoint/2010/main" val="2774407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32" name="Rectangle 7"/>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4000" b="0" i="0" u="none" strike="noStrike" kern="1200" cap="none" spc="0" normalizeH="0" baseline="0" noProof="0" dirty="0">
                <a:ln>
                  <a:noFill/>
                </a:ln>
                <a:solidFill>
                  <a:srgbClr val="FFFFFF"/>
                </a:solidFill>
                <a:effectLst/>
                <a:uLnTx/>
                <a:uFillTx/>
                <a:latin typeface="Calibri Light" panose="020F0302020204030204"/>
                <a:ea typeface="맑은 고딕" panose="020B0503020000020004" pitchFamily="34" charset="-127"/>
                <a:cs typeface="Times New Roman" panose="02020603050405020304" pitchFamily="18" charset="0"/>
              </a:rPr>
              <a:t>Color Transformation: Example</a:t>
            </a:r>
          </a:p>
        </p:txBody>
      </p:sp>
      <p:pic>
        <p:nvPicPr>
          <p:cNvPr id="6" name="Picture 2">
            <a:extLst>
              <a:ext uri="{FF2B5EF4-FFF2-40B4-BE49-F238E27FC236}">
                <a16:creationId xmlns:a16="http://schemas.microsoft.com/office/drawing/2014/main" id="{A46518E1-AFF5-4F7B-B96A-20C56FC8620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835" y="2487168"/>
            <a:ext cx="4789487" cy="437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D6338D0E-7BA3-406E-A06F-DC1A2CC1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826" y="3088861"/>
            <a:ext cx="6456363"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8">
            <a:extLst>
              <a:ext uri="{FF2B5EF4-FFF2-40B4-BE49-F238E27FC236}">
                <a16:creationId xmlns:a16="http://schemas.microsoft.com/office/drawing/2014/main" id="{46751AAE-F6CA-42DE-8407-02CFBF80BD8C}"/>
              </a:ext>
            </a:extLst>
          </p:cNvPr>
          <p:cNvSpPr txBox="1">
            <a:spLocks noChangeArrowheads="1"/>
          </p:cNvSpPr>
          <p:nvPr/>
        </p:nvSpPr>
        <p:spPr bwMode="auto">
          <a:xfrm>
            <a:off x="5743322" y="4691318"/>
            <a:ext cx="3851275" cy="20161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buClr>
                <a:schemeClr val="hlink"/>
              </a:buClr>
              <a:buFont typeface="Wingdings" panose="05000000000000000000" pitchFamily="2" charset="2"/>
              <a:buChar char="§"/>
            </a:pPr>
            <a:r>
              <a:rPr lang="en-US" altLang="en-US" dirty="0">
                <a:solidFill>
                  <a:schemeClr val="bg1"/>
                </a:solidFill>
              </a:rPr>
              <a:t> Some difficulty in interpreting the HUE:</a:t>
            </a:r>
          </a:p>
          <a:p>
            <a:pPr lvl="1" eaLnBrk="1" hangingPunct="1">
              <a:spcBef>
                <a:spcPct val="50000"/>
              </a:spcBef>
              <a:buClr>
                <a:schemeClr val="hlink"/>
              </a:buClr>
              <a:buFont typeface="Wingdings" panose="05000000000000000000" pitchFamily="2" charset="2"/>
              <a:buChar char="§"/>
            </a:pPr>
            <a:r>
              <a:rPr lang="en-US" altLang="en-US" dirty="0">
                <a:solidFill>
                  <a:schemeClr val="bg1"/>
                </a:solidFill>
              </a:rPr>
              <a:t> Discontinuity where 0 and 360</a:t>
            </a:r>
            <a:r>
              <a:rPr lang="en-US" altLang="en-US" baseline="30000" dirty="0">
                <a:solidFill>
                  <a:schemeClr val="bg1"/>
                </a:solidFill>
                <a:cs typeface="Tahoma" panose="020B0604030504040204" pitchFamily="34" charset="0"/>
              </a:rPr>
              <a:t>º</a:t>
            </a:r>
            <a:r>
              <a:rPr lang="en-US" altLang="en-US" dirty="0">
                <a:solidFill>
                  <a:schemeClr val="bg1"/>
                </a:solidFill>
                <a:cs typeface="Tahoma" panose="020B0604030504040204" pitchFamily="34" charset="0"/>
              </a:rPr>
              <a:t> meet.</a:t>
            </a:r>
          </a:p>
          <a:p>
            <a:pPr lvl="1" eaLnBrk="1" hangingPunct="1">
              <a:spcBef>
                <a:spcPct val="50000"/>
              </a:spcBef>
              <a:buClr>
                <a:schemeClr val="hlink"/>
              </a:buClr>
              <a:buFont typeface="Wingdings" panose="05000000000000000000" pitchFamily="2" charset="2"/>
              <a:buChar char="§"/>
            </a:pPr>
            <a:r>
              <a:rPr lang="en-US" altLang="en-US" dirty="0">
                <a:solidFill>
                  <a:schemeClr val="bg1"/>
                </a:solidFill>
                <a:cs typeface="Tahoma" panose="020B0604030504040204" pitchFamily="34" charset="0"/>
              </a:rPr>
              <a:t> Hue is undefined for a saturation 0</a:t>
            </a:r>
            <a:endParaRPr lang="en-US" altLang="en-US" dirty="0">
              <a:solidFill>
                <a:schemeClr val="bg1"/>
              </a:solidFill>
            </a:endParaRPr>
          </a:p>
        </p:txBody>
      </p:sp>
      <p:sp>
        <p:nvSpPr>
          <p:cNvPr id="9" name="Text Box 6">
            <a:extLst>
              <a:ext uri="{FF2B5EF4-FFF2-40B4-BE49-F238E27FC236}">
                <a16:creationId xmlns:a16="http://schemas.microsoft.com/office/drawing/2014/main" id="{1605D6C4-CB6F-47E4-B661-28555DC585E1}"/>
              </a:ext>
            </a:extLst>
          </p:cNvPr>
          <p:cNvSpPr txBox="1">
            <a:spLocks noChangeArrowheads="1"/>
          </p:cNvSpPr>
          <p:nvPr/>
        </p:nvSpPr>
        <p:spPr bwMode="auto">
          <a:xfrm>
            <a:off x="4581652" y="5002005"/>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i="1" dirty="0">
                <a:solidFill>
                  <a:srgbClr val="FF0000"/>
                </a:solidFill>
              </a:rPr>
              <a:t>R</a:t>
            </a:r>
            <a:r>
              <a:rPr lang="en-US" altLang="en-US" b="1" i="1" dirty="0">
                <a:solidFill>
                  <a:srgbClr val="33CC33"/>
                </a:solidFill>
              </a:rPr>
              <a:t>G</a:t>
            </a:r>
            <a:r>
              <a:rPr lang="en-US" altLang="en-US" b="1" i="1" dirty="0">
                <a:solidFill>
                  <a:srgbClr val="0000FF"/>
                </a:solidFill>
              </a:rPr>
              <a:t>B</a:t>
            </a:r>
          </a:p>
        </p:txBody>
      </p:sp>
      <p:sp>
        <p:nvSpPr>
          <p:cNvPr id="10" name="Text Box 7">
            <a:extLst>
              <a:ext uri="{FF2B5EF4-FFF2-40B4-BE49-F238E27FC236}">
                <a16:creationId xmlns:a16="http://schemas.microsoft.com/office/drawing/2014/main" id="{42B4C030-847A-4F92-B13E-48B39443E9FD}"/>
              </a:ext>
            </a:extLst>
          </p:cNvPr>
          <p:cNvSpPr txBox="1">
            <a:spLocks noChangeArrowheads="1"/>
          </p:cNvSpPr>
          <p:nvPr/>
        </p:nvSpPr>
        <p:spPr bwMode="auto">
          <a:xfrm>
            <a:off x="4581652" y="6045888"/>
            <a:ext cx="1333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i="1" dirty="0">
                <a:solidFill>
                  <a:schemeClr val="tx2"/>
                </a:solidFill>
              </a:rPr>
              <a:t>HSI</a:t>
            </a:r>
          </a:p>
        </p:txBody>
      </p:sp>
      <p:sp>
        <p:nvSpPr>
          <p:cNvPr id="11" name="Text Box 5">
            <a:extLst>
              <a:ext uri="{FF2B5EF4-FFF2-40B4-BE49-F238E27FC236}">
                <a16:creationId xmlns:a16="http://schemas.microsoft.com/office/drawing/2014/main" id="{0615FB1A-F368-42BA-957B-4C42BB2624E2}"/>
              </a:ext>
            </a:extLst>
          </p:cNvPr>
          <p:cNvSpPr txBox="1">
            <a:spLocks noChangeArrowheads="1"/>
          </p:cNvSpPr>
          <p:nvPr/>
        </p:nvSpPr>
        <p:spPr bwMode="auto">
          <a:xfrm>
            <a:off x="5781930" y="3876506"/>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ko-KR" b="1" i="1" dirty="0">
                <a:solidFill>
                  <a:srgbClr val="1EAEA7"/>
                </a:solidFill>
                <a:ea typeface="굴림" pitchFamily="34" charset="-127"/>
              </a:rPr>
              <a:t>C</a:t>
            </a:r>
            <a:r>
              <a:rPr lang="en-US" altLang="ko-KR" b="1" i="1" dirty="0">
                <a:solidFill>
                  <a:srgbClr val="C705CC"/>
                </a:solidFill>
                <a:ea typeface="굴림" pitchFamily="34" charset="-127"/>
              </a:rPr>
              <a:t>M</a:t>
            </a:r>
            <a:r>
              <a:rPr lang="en-US" altLang="ko-KR" b="1" i="1" dirty="0">
                <a:solidFill>
                  <a:srgbClr val="D9DE00"/>
                </a:solidFill>
                <a:ea typeface="굴림" pitchFamily="34" charset="-127"/>
              </a:rPr>
              <a:t>Y</a:t>
            </a:r>
            <a:r>
              <a:rPr lang="en-US" altLang="ko-KR" b="1" i="1" dirty="0">
                <a:solidFill>
                  <a:srgbClr val="000000"/>
                </a:solidFill>
                <a:ea typeface="굴림" pitchFamily="34" charset="-127"/>
              </a:rPr>
              <a:t>K</a:t>
            </a:r>
            <a:endParaRPr lang="en-US" altLang="en-US" b="1" i="1" dirty="0">
              <a:solidFill>
                <a:srgbClr val="000000"/>
              </a:solidFill>
            </a:endParaRPr>
          </a:p>
        </p:txBody>
      </p:sp>
    </p:spTree>
    <p:extLst>
      <p:ext uri="{BB962C8B-B14F-4D97-AF65-F5344CB8AC3E}">
        <p14:creationId xmlns:p14="http://schemas.microsoft.com/office/powerpoint/2010/main" val="1399312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32" name="Rectangle 7"/>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4000" b="0" i="0" u="none" strike="noStrike" kern="1200" cap="none" spc="0" normalizeH="0" baseline="0" noProof="0" dirty="0">
                <a:ln>
                  <a:noFill/>
                </a:ln>
                <a:solidFill>
                  <a:srgbClr val="FFFFFF"/>
                </a:solidFill>
                <a:effectLst/>
                <a:uLnTx/>
                <a:uFillTx/>
                <a:latin typeface="Calibri Light" panose="020F0302020204030204"/>
                <a:ea typeface="맑은 고딕" panose="020B0503020000020004" pitchFamily="34" charset="-127"/>
                <a:cs typeface="Times New Roman" panose="02020603050405020304" pitchFamily="18" charset="0"/>
              </a:rPr>
              <a:t>Color Transformation: Modify the Intensity</a:t>
            </a:r>
          </a:p>
        </p:txBody>
      </p:sp>
      <p:pic>
        <p:nvPicPr>
          <p:cNvPr id="6" name="Picture 5">
            <a:extLst>
              <a:ext uri="{FF2B5EF4-FFF2-40B4-BE49-F238E27FC236}">
                <a16:creationId xmlns:a16="http://schemas.microsoft.com/office/drawing/2014/main" id="{D0EE3833-14EC-44E1-8E42-64C2FC3D312A}"/>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19400"/>
          <a:stretch/>
        </p:blipFill>
        <p:spPr bwMode="auto">
          <a:xfrm>
            <a:off x="4033320" y="2398651"/>
            <a:ext cx="5194881" cy="304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1">
            <a:extLst>
              <a:ext uri="{FF2B5EF4-FFF2-40B4-BE49-F238E27FC236}">
                <a16:creationId xmlns:a16="http://schemas.microsoft.com/office/drawing/2014/main" id="{F0CE068A-2A37-4C41-BD0A-AA53BDDAC191}"/>
              </a:ext>
            </a:extLst>
          </p:cNvPr>
          <p:cNvSpPr>
            <a:spLocks noChangeShapeType="1"/>
          </p:cNvSpPr>
          <p:nvPr/>
        </p:nvSpPr>
        <p:spPr bwMode="auto">
          <a:xfrm flipV="1">
            <a:off x="4619625" y="5445126"/>
            <a:ext cx="0" cy="252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8" name="Object 7">
            <a:extLst>
              <a:ext uri="{FF2B5EF4-FFF2-40B4-BE49-F238E27FC236}">
                <a16:creationId xmlns:a16="http://schemas.microsoft.com/office/drawing/2014/main" id="{25459658-46D8-4A1A-B3AF-D5A318DA93CE}"/>
              </a:ext>
            </a:extLst>
          </p:cNvPr>
          <p:cNvGraphicFramePr>
            <a:graphicFrameLocks noChangeAspect="1"/>
          </p:cNvGraphicFramePr>
          <p:nvPr/>
        </p:nvGraphicFramePr>
        <p:xfrm>
          <a:off x="3792539" y="5734050"/>
          <a:ext cx="1620837" cy="323850"/>
        </p:xfrm>
        <a:graphic>
          <a:graphicData uri="http://schemas.openxmlformats.org/presentationml/2006/ole">
            <mc:AlternateContent xmlns:mc="http://schemas.openxmlformats.org/markup-compatibility/2006">
              <mc:Choice xmlns:v="urn:schemas-microsoft-com:vml" Requires="v">
                <p:oleObj spid="_x0000_s11266" name="Equation" r:id="rId5" imgW="1143000" imgH="228600" progId="Equation.3">
                  <p:embed/>
                </p:oleObj>
              </mc:Choice>
              <mc:Fallback>
                <p:oleObj name="Equation" r:id="rId5" imgW="1143000" imgH="228600" progId="Equation.3">
                  <p:embed/>
                  <p:pic>
                    <p:nvPicPr>
                      <p:cNvPr id="8" name="Object 7">
                        <a:extLst>
                          <a:ext uri="{FF2B5EF4-FFF2-40B4-BE49-F238E27FC236}">
                            <a16:creationId xmlns:a16="http://schemas.microsoft.com/office/drawing/2014/main" id="{25459658-46D8-4A1A-B3AF-D5A318DA93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539" y="5734050"/>
                        <a:ext cx="1620837" cy="323850"/>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4">
            <a:extLst>
              <a:ext uri="{FF2B5EF4-FFF2-40B4-BE49-F238E27FC236}">
                <a16:creationId xmlns:a16="http://schemas.microsoft.com/office/drawing/2014/main" id="{478F0229-AD03-48F6-B1A7-D13C8E1D1CB0}"/>
              </a:ext>
            </a:extLst>
          </p:cNvPr>
          <p:cNvSpPr>
            <a:spLocks noChangeShapeType="1"/>
          </p:cNvSpPr>
          <p:nvPr/>
        </p:nvSpPr>
        <p:spPr bwMode="auto">
          <a:xfrm flipV="1">
            <a:off x="6096000" y="5373689"/>
            <a:ext cx="0" cy="7191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0" name="Object 9">
            <a:extLst>
              <a:ext uri="{FF2B5EF4-FFF2-40B4-BE49-F238E27FC236}">
                <a16:creationId xmlns:a16="http://schemas.microsoft.com/office/drawing/2014/main" id="{7052C8BF-B8DC-4B48-A6D7-55FAD918D647}"/>
              </a:ext>
            </a:extLst>
          </p:cNvPr>
          <p:cNvGraphicFramePr>
            <a:graphicFrameLocks noChangeAspect="1"/>
          </p:cNvGraphicFramePr>
          <p:nvPr/>
        </p:nvGraphicFramePr>
        <p:xfrm>
          <a:off x="5051426" y="6159500"/>
          <a:ext cx="2124075" cy="293688"/>
        </p:xfrm>
        <a:graphic>
          <a:graphicData uri="http://schemas.openxmlformats.org/presentationml/2006/ole">
            <mc:AlternateContent xmlns:mc="http://schemas.openxmlformats.org/markup-compatibility/2006">
              <mc:Choice xmlns:v="urn:schemas-microsoft-com:vml" Requires="v">
                <p:oleObj spid="_x0000_s11267" name="Equation" r:id="rId7" imgW="1651000" imgH="228600" progId="Equation.3">
                  <p:embed/>
                </p:oleObj>
              </mc:Choice>
              <mc:Fallback>
                <p:oleObj name="Equation" r:id="rId7" imgW="1651000" imgH="228600" progId="Equation.3">
                  <p:embed/>
                  <p:pic>
                    <p:nvPicPr>
                      <p:cNvPr id="10" name="Object 9">
                        <a:extLst>
                          <a:ext uri="{FF2B5EF4-FFF2-40B4-BE49-F238E27FC236}">
                            <a16:creationId xmlns:a16="http://schemas.microsoft.com/office/drawing/2014/main" id="{7052C8BF-B8DC-4B48-A6D7-55FAD918D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1426" y="6159500"/>
                        <a:ext cx="2124075" cy="293688"/>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2">
            <a:extLst>
              <a:ext uri="{FF2B5EF4-FFF2-40B4-BE49-F238E27FC236}">
                <a16:creationId xmlns:a16="http://schemas.microsoft.com/office/drawing/2014/main" id="{0DB7FD3B-1E0E-4919-9F94-24E58D3E3A44}"/>
              </a:ext>
            </a:extLst>
          </p:cNvPr>
          <p:cNvSpPr>
            <a:spLocks noChangeShapeType="1"/>
          </p:cNvSpPr>
          <p:nvPr/>
        </p:nvSpPr>
        <p:spPr bwMode="auto">
          <a:xfrm flipV="1">
            <a:off x="7967664" y="5408614"/>
            <a:ext cx="504825" cy="28892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13">
            <a:extLst>
              <a:ext uri="{FF2B5EF4-FFF2-40B4-BE49-F238E27FC236}">
                <a16:creationId xmlns:a16="http://schemas.microsoft.com/office/drawing/2014/main" id="{30D1A629-2D28-4E5D-9CBE-486550B0CDE9}"/>
              </a:ext>
            </a:extLst>
          </p:cNvPr>
          <p:cNvSpPr>
            <a:spLocks noChangeShapeType="1"/>
          </p:cNvSpPr>
          <p:nvPr/>
        </p:nvSpPr>
        <p:spPr bwMode="auto">
          <a:xfrm flipH="1" flipV="1">
            <a:off x="7464425" y="5408614"/>
            <a:ext cx="503238" cy="28892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3" name="Object 10">
            <a:extLst>
              <a:ext uri="{FF2B5EF4-FFF2-40B4-BE49-F238E27FC236}">
                <a16:creationId xmlns:a16="http://schemas.microsoft.com/office/drawing/2014/main" id="{E9643C52-5676-4B15-8EB9-DE5FE8C89306}"/>
              </a:ext>
            </a:extLst>
          </p:cNvPr>
          <p:cNvGraphicFramePr>
            <a:graphicFrameLocks noChangeAspect="1"/>
          </p:cNvGraphicFramePr>
          <p:nvPr/>
        </p:nvGraphicFramePr>
        <p:xfrm>
          <a:off x="7673976" y="5697538"/>
          <a:ext cx="690563" cy="1008062"/>
        </p:xfrm>
        <a:graphic>
          <a:graphicData uri="http://schemas.openxmlformats.org/presentationml/2006/ole">
            <mc:AlternateContent xmlns:mc="http://schemas.openxmlformats.org/markup-compatibility/2006">
              <mc:Choice xmlns:v="urn:schemas-microsoft-com:vml" Requires="v">
                <p:oleObj spid="_x0000_s11268" name="Equation" r:id="rId9" imgW="469900" imgH="685800" progId="Equation.3">
                  <p:embed/>
                </p:oleObj>
              </mc:Choice>
              <mc:Fallback>
                <p:oleObj name="Equation" r:id="rId9" imgW="469900" imgH="685800" progId="Equation.3">
                  <p:embed/>
                  <p:pic>
                    <p:nvPicPr>
                      <p:cNvPr id="13" name="Object 10">
                        <a:extLst>
                          <a:ext uri="{FF2B5EF4-FFF2-40B4-BE49-F238E27FC236}">
                            <a16:creationId xmlns:a16="http://schemas.microsoft.com/office/drawing/2014/main" id="{E9643C52-5676-4B15-8EB9-DE5FE8C893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3976" y="5697538"/>
                        <a:ext cx="690563" cy="1008062"/>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a:extLst>
              <a:ext uri="{FF2B5EF4-FFF2-40B4-BE49-F238E27FC236}">
                <a16:creationId xmlns:a16="http://schemas.microsoft.com/office/drawing/2014/main" id="{2D1CC840-9FF2-4B47-9F07-D097142A0493}"/>
              </a:ext>
            </a:extLst>
          </p:cNvPr>
          <p:cNvGraphicFramePr>
            <a:graphicFrameLocks noChangeAspect="1"/>
          </p:cNvGraphicFramePr>
          <p:nvPr/>
        </p:nvGraphicFramePr>
        <p:xfrm>
          <a:off x="1666876" y="5826125"/>
          <a:ext cx="2017713" cy="374650"/>
        </p:xfrm>
        <a:graphic>
          <a:graphicData uri="http://schemas.openxmlformats.org/presentationml/2006/ole">
            <mc:AlternateContent xmlns:mc="http://schemas.openxmlformats.org/markup-compatibility/2006">
              <mc:Choice xmlns:v="urn:schemas-microsoft-com:vml" Requires="v">
                <p:oleObj spid="_x0000_s11269" name="Equation" r:id="rId11" imgW="1091726" imgH="203112" progId="Equation.3">
                  <p:embed/>
                </p:oleObj>
              </mc:Choice>
              <mc:Fallback>
                <p:oleObj name="Equation" r:id="rId11" imgW="1091726" imgH="203112" progId="Equation.3">
                  <p:embed/>
                  <p:pic>
                    <p:nvPicPr>
                      <p:cNvPr id="14" name="Object 6">
                        <a:extLst>
                          <a:ext uri="{FF2B5EF4-FFF2-40B4-BE49-F238E27FC236}">
                            <a16:creationId xmlns:a16="http://schemas.microsoft.com/office/drawing/2014/main" id="{2D1CC840-9FF2-4B47-9F07-D097142A04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876" y="5826125"/>
                        <a:ext cx="201771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80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Τα βασικά (1/2)</a:t>
            </a:r>
            <a:endParaRPr lang="en-US" sz="4000" dirty="0">
              <a:solidFill>
                <a:srgbClr val="FFFFFF"/>
              </a:solidFill>
            </a:endParaRPr>
          </a:p>
        </p:txBody>
      </p:sp>
      <p:pic>
        <p:nvPicPr>
          <p:cNvPr id="9" name="Picture 7">
            <a:extLst>
              <a:ext uri="{FF2B5EF4-FFF2-40B4-BE49-F238E27FC236}">
                <a16:creationId xmlns:a16="http://schemas.microsoft.com/office/drawing/2014/main" id="{98D6583F-23A9-45ED-85C1-F74D79EF5C7A}"/>
              </a:ext>
            </a:extLst>
          </p:cNvPr>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2309928" y="2753936"/>
            <a:ext cx="7571839" cy="24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4">
            <a:extLst>
              <a:ext uri="{FF2B5EF4-FFF2-40B4-BE49-F238E27FC236}">
                <a16:creationId xmlns:a16="http://schemas.microsoft.com/office/drawing/2014/main" id="{4CBB7991-B72F-47EF-8A5F-3497548C5070}"/>
              </a:ext>
            </a:extLst>
          </p:cNvPr>
          <p:cNvSpPr txBox="1">
            <a:spLocks noChangeArrowheads="1"/>
          </p:cNvSpPr>
          <p:nvPr/>
        </p:nvSpPr>
        <p:spPr bwMode="auto">
          <a:xfrm>
            <a:off x="3358997" y="5806103"/>
            <a:ext cx="5473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t>The experiment of Sir Isaac Newton, in 1666.</a:t>
            </a:r>
          </a:p>
        </p:txBody>
      </p:sp>
    </p:spTree>
    <p:extLst>
      <p:ext uri="{BB962C8B-B14F-4D97-AF65-F5344CB8AC3E}">
        <p14:creationId xmlns:p14="http://schemas.microsoft.com/office/powerpoint/2010/main" val="726610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Complement</a:t>
            </a:r>
          </a:p>
        </p:txBody>
      </p:sp>
      <p:pic>
        <p:nvPicPr>
          <p:cNvPr id="6" name="Picture 3">
            <a:extLst>
              <a:ext uri="{FF2B5EF4-FFF2-40B4-BE49-F238E27FC236}">
                <a16:creationId xmlns:a16="http://schemas.microsoft.com/office/drawing/2014/main" id="{55A204C7-D1E2-4B57-B622-0AD9A785837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438"/>
          <a:stretch/>
        </p:blipFill>
        <p:spPr bwMode="auto">
          <a:xfrm>
            <a:off x="3613122" y="2608146"/>
            <a:ext cx="4484173"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146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Complement: Example</a:t>
            </a:r>
          </a:p>
        </p:txBody>
      </p:sp>
      <p:pic>
        <p:nvPicPr>
          <p:cNvPr id="7" name="Picture 3">
            <a:extLst>
              <a:ext uri="{FF2B5EF4-FFF2-40B4-BE49-F238E27FC236}">
                <a16:creationId xmlns:a16="http://schemas.microsoft.com/office/drawing/2014/main" id="{8F1B0C12-02F0-422D-93BA-61440757A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307" y="2670048"/>
            <a:ext cx="6302375" cy="418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8188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9395" name="Rectangle 2"/>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a:lnSpc>
                <a:spcPct val="90000"/>
              </a:lnSpc>
              <a:spcBef>
                <a:spcPct val="0"/>
              </a:spcBef>
              <a:spcAft>
                <a:spcPts val="600"/>
              </a:spcAft>
            </a:pPr>
            <a:r>
              <a:rPr lang="en-US" altLang="ko-KR" sz="4000" kern="1200">
                <a:solidFill>
                  <a:srgbClr val="FFFFFF"/>
                </a:solidFill>
                <a:latin typeface="+mj-lt"/>
                <a:ea typeface="+mj-ea"/>
                <a:cs typeface="+mj-cs"/>
              </a:rPr>
              <a:t>Tone and Color Correction</a:t>
            </a:r>
          </a:p>
        </p:txBody>
      </p:sp>
      <p:sp>
        <p:nvSpPr>
          <p:cNvPr id="59396" name="Text Box 4"/>
          <p:cNvSpPr txBox="1">
            <a:spLocks noChangeArrowheads="1"/>
          </p:cNvSpPr>
          <p:nvPr/>
        </p:nvSpPr>
        <p:spPr bwMode="auto">
          <a:xfrm>
            <a:off x="1179226" y="3092970"/>
            <a:ext cx="9833548" cy="2693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indent="-228600">
              <a:lnSpc>
                <a:spcPct val="90000"/>
              </a:lnSpc>
              <a:spcBef>
                <a:spcPct val="50000"/>
              </a:spcBef>
              <a:buFont typeface="Arial" panose="020B0604020202020204" pitchFamily="34" charset="0"/>
              <a:buChar char="•"/>
            </a:pPr>
            <a:r>
              <a:rPr lang="en-US" altLang="en-US" sz="2000" i="1" dirty="0">
                <a:solidFill>
                  <a:srgbClr val="000000"/>
                </a:solidFill>
                <a:latin typeface="+mn-lt"/>
                <a:cs typeface="+mn-cs"/>
              </a:rPr>
              <a:t>The </a:t>
            </a:r>
            <a:r>
              <a:rPr lang="en-US" altLang="en-US" sz="2000" i="1" dirty="0">
                <a:solidFill>
                  <a:schemeClr val="accent1"/>
                </a:solidFill>
                <a:latin typeface="+mn-lt"/>
                <a:cs typeface="+mn-cs"/>
              </a:rPr>
              <a:t>tonal range</a:t>
            </a:r>
            <a:r>
              <a:rPr lang="en-US" altLang="en-US" sz="2000" i="1" dirty="0">
                <a:solidFill>
                  <a:srgbClr val="000000"/>
                </a:solidFill>
                <a:latin typeface="+mn-lt"/>
                <a:cs typeface="+mn-cs"/>
              </a:rPr>
              <a:t> of an image, also called </a:t>
            </a:r>
            <a:r>
              <a:rPr lang="en-US" altLang="en-US" sz="2000" i="1" dirty="0">
                <a:solidFill>
                  <a:schemeClr val="accent1"/>
                </a:solidFill>
                <a:latin typeface="+mn-lt"/>
                <a:cs typeface="+mn-cs"/>
              </a:rPr>
              <a:t>its key-type</a:t>
            </a:r>
            <a:r>
              <a:rPr lang="en-US" altLang="en-US" sz="2000" i="1" dirty="0">
                <a:solidFill>
                  <a:srgbClr val="000000"/>
                </a:solidFill>
                <a:latin typeface="+mn-lt"/>
                <a:cs typeface="+mn-cs"/>
              </a:rPr>
              <a:t>, refers to its general distribution of color intensities.</a:t>
            </a:r>
          </a:p>
          <a:p>
            <a:pPr indent="-228600">
              <a:lnSpc>
                <a:spcPct val="90000"/>
              </a:lnSpc>
              <a:spcBef>
                <a:spcPct val="50000"/>
              </a:spcBef>
              <a:buFont typeface="Arial" panose="020B0604020202020204" pitchFamily="34" charset="0"/>
              <a:buChar char="•"/>
            </a:pPr>
            <a:endParaRPr lang="en-US" altLang="en-US" sz="2000" i="1" dirty="0">
              <a:solidFill>
                <a:srgbClr val="000000"/>
              </a:solidFill>
              <a:latin typeface="+mn-lt"/>
              <a:cs typeface="+mn-cs"/>
            </a:endParaRPr>
          </a:p>
          <a:p>
            <a:pPr indent="-228600">
              <a:lnSpc>
                <a:spcPct val="90000"/>
              </a:lnSpc>
              <a:spcBef>
                <a:spcPct val="50000"/>
              </a:spcBef>
              <a:buClr>
                <a:schemeClr val="hlink"/>
              </a:buClr>
              <a:buFont typeface="Arial" panose="020B0604020202020204" pitchFamily="34" charset="0"/>
              <a:buChar char="•"/>
            </a:pPr>
            <a:r>
              <a:rPr lang="en-US" altLang="en-US" sz="2000" i="1" dirty="0">
                <a:solidFill>
                  <a:srgbClr val="000000"/>
                </a:solidFill>
                <a:latin typeface="+mn-lt"/>
                <a:cs typeface="+mn-cs"/>
              </a:rPr>
              <a:t> </a:t>
            </a:r>
            <a:r>
              <a:rPr lang="en-US" altLang="en-US" sz="2000" i="1" dirty="0">
                <a:solidFill>
                  <a:schemeClr val="accent1"/>
                </a:solidFill>
                <a:latin typeface="+mn-lt"/>
                <a:cs typeface="+mn-cs"/>
              </a:rPr>
              <a:t>High-key images</a:t>
            </a:r>
            <a:r>
              <a:rPr lang="en-US" altLang="en-US" sz="2000" i="1" dirty="0">
                <a:solidFill>
                  <a:srgbClr val="000000"/>
                </a:solidFill>
                <a:latin typeface="+mn-lt"/>
                <a:cs typeface="+mn-cs"/>
              </a:rPr>
              <a:t>: Most of the information is concentrated at high intensities.</a:t>
            </a:r>
          </a:p>
          <a:p>
            <a:pPr indent="-228600">
              <a:lnSpc>
                <a:spcPct val="90000"/>
              </a:lnSpc>
              <a:spcBef>
                <a:spcPct val="50000"/>
              </a:spcBef>
              <a:buClr>
                <a:schemeClr val="hlink"/>
              </a:buClr>
              <a:buFont typeface="Arial" panose="020B0604020202020204" pitchFamily="34" charset="0"/>
              <a:buChar char="•"/>
            </a:pPr>
            <a:r>
              <a:rPr lang="en-US" altLang="en-US" sz="2000" i="1" dirty="0">
                <a:solidFill>
                  <a:srgbClr val="000000"/>
                </a:solidFill>
                <a:latin typeface="+mn-lt"/>
                <a:cs typeface="+mn-cs"/>
              </a:rPr>
              <a:t> </a:t>
            </a:r>
            <a:r>
              <a:rPr lang="en-US" altLang="en-US" sz="2000" i="1" dirty="0">
                <a:solidFill>
                  <a:schemeClr val="accent1"/>
                </a:solidFill>
                <a:latin typeface="+mn-lt"/>
                <a:cs typeface="+mn-cs"/>
              </a:rPr>
              <a:t>Low-key images</a:t>
            </a:r>
            <a:r>
              <a:rPr lang="en-US" altLang="en-US" sz="2000" i="1" dirty="0">
                <a:solidFill>
                  <a:srgbClr val="000000"/>
                </a:solidFill>
                <a:latin typeface="+mn-lt"/>
                <a:cs typeface="+mn-cs"/>
              </a:rPr>
              <a:t>: Most of the information is concentrated at low intensities.</a:t>
            </a:r>
          </a:p>
          <a:p>
            <a:pPr indent="-228600">
              <a:lnSpc>
                <a:spcPct val="90000"/>
              </a:lnSpc>
              <a:spcBef>
                <a:spcPct val="50000"/>
              </a:spcBef>
              <a:buFont typeface="Arial" panose="020B0604020202020204" pitchFamily="34" charset="0"/>
              <a:buChar char="•"/>
            </a:pPr>
            <a:endParaRPr lang="en-US" altLang="en-US" sz="2000" i="1" dirty="0">
              <a:solidFill>
                <a:srgbClr val="000000"/>
              </a:solidFill>
              <a:latin typeface="+mn-lt"/>
              <a:cs typeface="+mn-cs"/>
            </a:endParaRPr>
          </a:p>
        </p:txBody>
      </p:sp>
    </p:spTree>
    <p:extLst>
      <p:ext uri="{BB962C8B-B14F-4D97-AF65-F5344CB8AC3E}">
        <p14:creationId xmlns:p14="http://schemas.microsoft.com/office/powerpoint/2010/main" val="1475446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Tonal correction: Example</a:t>
            </a:r>
          </a:p>
        </p:txBody>
      </p:sp>
      <p:pic>
        <p:nvPicPr>
          <p:cNvPr id="6" name="Picture 3">
            <a:extLst>
              <a:ext uri="{FF2B5EF4-FFF2-40B4-BE49-F238E27FC236}">
                <a16:creationId xmlns:a16="http://schemas.microsoft.com/office/drawing/2014/main" id="{CC3081E7-BC67-4FF1-8C7A-CF36DA96D87C}"/>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33829" y="3333434"/>
            <a:ext cx="80645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a:extLst>
              <a:ext uri="{FF2B5EF4-FFF2-40B4-BE49-F238E27FC236}">
                <a16:creationId xmlns:a16="http://schemas.microsoft.com/office/drawing/2014/main" id="{C964F061-A29C-4098-B882-E73E5CC23AC0}"/>
              </a:ext>
            </a:extLst>
          </p:cNvPr>
          <p:cNvSpPr txBox="1">
            <a:spLocks noChangeArrowheads="1"/>
          </p:cNvSpPr>
          <p:nvPr/>
        </p:nvSpPr>
        <p:spPr bwMode="auto">
          <a:xfrm>
            <a:off x="2572513" y="3062288"/>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dirty="0">
                <a:solidFill>
                  <a:srgbClr val="0000FF"/>
                </a:solidFill>
              </a:rPr>
              <a:t>Middle-key Image</a:t>
            </a:r>
          </a:p>
        </p:txBody>
      </p:sp>
    </p:spTree>
    <p:extLst>
      <p:ext uri="{BB962C8B-B14F-4D97-AF65-F5344CB8AC3E}">
        <p14:creationId xmlns:p14="http://schemas.microsoft.com/office/powerpoint/2010/main" val="3439392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Tonal correction: Example</a:t>
            </a:r>
          </a:p>
        </p:txBody>
      </p:sp>
      <p:pic>
        <p:nvPicPr>
          <p:cNvPr id="7" name="Picture 5">
            <a:extLst>
              <a:ext uri="{FF2B5EF4-FFF2-40B4-BE49-F238E27FC236}">
                <a16:creationId xmlns:a16="http://schemas.microsoft.com/office/drawing/2014/main" id="{F5748939-9C76-43A9-8797-8FC91BD4327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72375" y="3315146"/>
            <a:ext cx="8053387"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FCA45198-3AFF-4252-AA6D-C769E5D0B49F}"/>
              </a:ext>
            </a:extLst>
          </p:cNvPr>
          <p:cNvSpPr txBox="1">
            <a:spLocks noChangeArrowheads="1"/>
          </p:cNvSpPr>
          <p:nvPr/>
        </p:nvSpPr>
        <p:spPr bwMode="auto">
          <a:xfrm>
            <a:off x="2590801" y="2948434"/>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dirty="0">
                <a:solidFill>
                  <a:srgbClr val="0000FF"/>
                </a:solidFill>
              </a:rPr>
              <a:t>High-key Image</a:t>
            </a:r>
          </a:p>
        </p:txBody>
      </p:sp>
    </p:spTree>
    <p:extLst>
      <p:ext uri="{BB962C8B-B14F-4D97-AF65-F5344CB8AC3E}">
        <p14:creationId xmlns:p14="http://schemas.microsoft.com/office/powerpoint/2010/main" val="1047124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Tonal correction: Example</a:t>
            </a:r>
          </a:p>
        </p:txBody>
      </p:sp>
      <p:pic>
        <p:nvPicPr>
          <p:cNvPr id="9" name="Picture 5">
            <a:extLst>
              <a:ext uri="{FF2B5EF4-FFF2-40B4-BE49-F238E27FC236}">
                <a16:creationId xmlns:a16="http://schemas.microsoft.com/office/drawing/2014/main" id="{70810693-8DD9-4BCF-90F9-037AEC8F02C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169922" y="3118455"/>
            <a:ext cx="807085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a:extLst>
              <a:ext uri="{FF2B5EF4-FFF2-40B4-BE49-F238E27FC236}">
                <a16:creationId xmlns:a16="http://schemas.microsoft.com/office/drawing/2014/main" id="{3EEDDC52-3674-4E93-854C-17D7DA14359D}"/>
              </a:ext>
            </a:extLst>
          </p:cNvPr>
          <p:cNvSpPr txBox="1">
            <a:spLocks noChangeArrowheads="1"/>
          </p:cNvSpPr>
          <p:nvPr/>
        </p:nvSpPr>
        <p:spPr bwMode="auto">
          <a:xfrm>
            <a:off x="2846833" y="2871426"/>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solidFill>
                  <a:srgbClr val="0000FF"/>
                </a:solidFill>
              </a:rPr>
              <a:t>Low-key Image</a:t>
            </a:r>
          </a:p>
        </p:txBody>
      </p:sp>
    </p:spTree>
    <p:extLst>
      <p:ext uri="{BB962C8B-B14F-4D97-AF65-F5344CB8AC3E}">
        <p14:creationId xmlns:p14="http://schemas.microsoft.com/office/powerpoint/2010/main" val="3209175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correction</a:t>
            </a:r>
          </a:p>
        </p:txBody>
      </p:sp>
      <p:pic>
        <p:nvPicPr>
          <p:cNvPr id="7" name="Picture 6">
            <a:extLst>
              <a:ext uri="{FF2B5EF4-FFF2-40B4-BE49-F238E27FC236}">
                <a16:creationId xmlns:a16="http://schemas.microsoft.com/office/drawing/2014/main" id="{D7E0BE48-DD04-4A10-BE40-BB6AB9FE561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31089" y="3640642"/>
            <a:ext cx="4057650" cy="32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CE6E0291-9A73-4C64-8301-656069E08275}"/>
              </a:ext>
            </a:extLst>
          </p:cNvPr>
          <p:cNvSpPr txBox="1">
            <a:spLocks noChangeArrowheads="1"/>
          </p:cNvSpPr>
          <p:nvPr/>
        </p:nvSpPr>
        <p:spPr bwMode="auto">
          <a:xfrm>
            <a:off x="7734270" y="3707190"/>
            <a:ext cx="1655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000" b="1" dirty="0">
                <a:solidFill>
                  <a:srgbClr val="FF00FF"/>
                </a:solidFill>
              </a:rPr>
              <a:t>Magenta </a:t>
            </a:r>
            <a:r>
              <a:rPr lang="en-US" altLang="en-US" sz="2000" b="1" dirty="0">
                <a:solidFill>
                  <a:srgbClr val="FF00FF"/>
                </a:solidFill>
                <a:sym typeface="Wingdings" panose="05000000000000000000" pitchFamily="2" charset="2"/>
              </a:rPr>
              <a:t></a:t>
            </a:r>
          </a:p>
        </p:txBody>
      </p:sp>
      <p:sp>
        <p:nvSpPr>
          <p:cNvPr id="12" name="Line 12">
            <a:extLst>
              <a:ext uri="{FF2B5EF4-FFF2-40B4-BE49-F238E27FC236}">
                <a16:creationId xmlns:a16="http://schemas.microsoft.com/office/drawing/2014/main" id="{1841414C-E257-4411-ACE4-63843855C4DC}"/>
              </a:ext>
            </a:extLst>
          </p:cNvPr>
          <p:cNvSpPr>
            <a:spLocks noChangeShapeType="1"/>
          </p:cNvSpPr>
          <p:nvPr/>
        </p:nvSpPr>
        <p:spPr bwMode="auto">
          <a:xfrm flipH="1">
            <a:off x="7517576" y="4104065"/>
            <a:ext cx="1044575" cy="612775"/>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11">
            <a:extLst>
              <a:ext uri="{FF2B5EF4-FFF2-40B4-BE49-F238E27FC236}">
                <a16:creationId xmlns:a16="http://schemas.microsoft.com/office/drawing/2014/main" id="{E7D69811-2FFF-48BB-AD7D-A535FAAD4A86}"/>
              </a:ext>
            </a:extLst>
          </p:cNvPr>
          <p:cNvSpPr>
            <a:spLocks noChangeShapeType="1"/>
          </p:cNvSpPr>
          <p:nvPr/>
        </p:nvSpPr>
        <p:spPr bwMode="auto">
          <a:xfrm>
            <a:off x="8558197" y="4104065"/>
            <a:ext cx="936625" cy="684213"/>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Text Box 9">
            <a:extLst>
              <a:ext uri="{FF2B5EF4-FFF2-40B4-BE49-F238E27FC236}">
                <a16:creationId xmlns:a16="http://schemas.microsoft.com/office/drawing/2014/main" id="{FFB11E59-755B-4CEA-9BD0-83221163DE73}"/>
              </a:ext>
            </a:extLst>
          </p:cNvPr>
          <p:cNvSpPr txBox="1">
            <a:spLocks noChangeArrowheads="1"/>
          </p:cNvSpPr>
          <p:nvPr/>
        </p:nvSpPr>
        <p:spPr bwMode="auto">
          <a:xfrm>
            <a:off x="6545232" y="4716840"/>
            <a:ext cx="1944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t>Removing </a:t>
            </a:r>
            <a:r>
              <a:rPr lang="en-US" altLang="en-US" dirty="0">
                <a:solidFill>
                  <a:srgbClr val="FF0000"/>
                </a:solidFill>
              </a:rPr>
              <a:t>Red</a:t>
            </a:r>
            <a:r>
              <a:rPr lang="en-US" altLang="en-US" dirty="0"/>
              <a:t> and </a:t>
            </a:r>
            <a:r>
              <a:rPr lang="en-US" altLang="en-US" dirty="0">
                <a:solidFill>
                  <a:srgbClr val="0000FF"/>
                </a:solidFill>
              </a:rPr>
              <a:t>Blue</a:t>
            </a:r>
          </a:p>
        </p:txBody>
      </p:sp>
      <p:sp>
        <p:nvSpPr>
          <p:cNvPr id="15" name="Text Box 10">
            <a:extLst>
              <a:ext uri="{FF2B5EF4-FFF2-40B4-BE49-F238E27FC236}">
                <a16:creationId xmlns:a16="http://schemas.microsoft.com/office/drawing/2014/main" id="{A6D74A39-C0A5-4B14-8638-67D2E44EB31F}"/>
              </a:ext>
            </a:extLst>
          </p:cNvPr>
          <p:cNvSpPr txBox="1">
            <a:spLocks noChangeArrowheads="1"/>
          </p:cNvSpPr>
          <p:nvPr/>
        </p:nvSpPr>
        <p:spPr bwMode="auto">
          <a:xfrm>
            <a:off x="8666147" y="478827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dirty="0"/>
              <a:t>Adding </a:t>
            </a:r>
            <a:r>
              <a:rPr lang="en-US" altLang="en-US" dirty="0">
                <a:solidFill>
                  <a:srgbClr val="33CC33"/>
                </a:solidFill>
              </a:rPr>
              <a:t>Green</a:t>
            </a:r>
          </a:p>
        </p:txBody>
      </p:sp>
      <p:sp>
        <p:nvSpPr>
          <p:cNvPr id="16" name="Text Box 7">
            <a:extLst>
              <a:ext uri="{FF2B5EF4-FFF2-40B4-BE49-F238E27FC236}">
                <a16:creationId xmlns:a16="http://schemas.microsoft.com/office/drawing/2014/main" id="{BDE6309E-22A2-4A06-B2B2-6A3284B5BADF}"/>
              </a:ext>
            </a:extLst>
          </p:cNvPr>
          <p:cNvSpPr txBox="1">
            <a:spLocks noChangeArrowheads="1"/>
          </p:cNvSpPr>
          <p:nvPr/>
        </p:nvSpPr>
        <p:spPr bwMode="auto">
          <a:xfrm>
            <a:off x="1564704" y="2434323"/>
            <a:ext cx="944806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just" eaLnBrk="1" hangingPunct="1">
              <a:spcBef>
                <a:spcPct val="50000"/>
              </a:spcBef>
            </a:pPr>
            <a:r>
              <a:rPr lang="en-US" altLang="en-US" sz="2000" dirty="0">
                <a:latin typeface="+mj-lt"/>
              </a:rPr>
              <a:t>The proportion of any color can be increased by decreasing the amount of the opposite (or complementary) color in the image or by raising the proportion of the two immediately adjacent colors or decreasing the percentage of the two colors adjacent to the complement.</a:t>
            </a:r>
          </a:p>
        </p:txBody>
      </p:sp>
    </p:spTree>
    <p:extLst>
      <p:ext uri="{BB962C8B-B14F-4D97-AF65-F5344CB8AC3E}">
        <p14:creationId xmlns:p14="http://schemas.microsoft.com/office/powerpoint/2010/main" val="2698342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correction</a:t>
            </a:r>
          </a:p>
        </p:txBody>
      </p:sp>
      <p:pic>
        <p:nvPicPr>
          <p:cNvPr id="7" name="Picture 5">
            <a:extLst>
              <a:ext uri="{FF2B5EF4-FFF2-40B4-BE49-F238E27FC236}">
                <a16:creationId xmlns:a16="http://schemas.microsoft.com/office/drawing/2014/main" id="{8BC990E2-A5FF-4A89-9907-4F8EFF00C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120" y="2505456"/>
            <a:ext cx="5522976" cy="435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452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Histogram Processing</a:t>
            </a:r>
          </a:p>
        </p:txBody>
      </p:sp>
      <p:pic>
        <p:nvPicPr>
          <p:cNvPr id="6" name="Picture 3">
            <a:extLst>
              <a:ext uri="{FF2B5EF4-FFF2-40B4-BE49-F238E27FC236}">
                <a16:creationId xmlns:a16="http://schemas.microsoft.com/office/drawing/2014/main" id="{666B5DDA-8D50-46F1-B23A-11CE624301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9080"/>
          <a:stretch/>
        </p:blipFill>
        <p:spPr bwMode="auto">
          <a:xfrm>
            <a:off x="3540126" y="2468880"/>
            <a:ext cx="5273317"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5">
            <a:extLst>
              <a:ext uri="{FF2B5EF4-FFF2-40B4-BE49-F238E27FC236}">
                <a16:creationId xmlns:a16="http://schemas.microsoft.com/office/drawing/2014/main" id="{49BE8A6A-0B58-405A-B149-902C9E48CA82}"/>
              </a:ext>
            </a:extLst>
          </p:cNvPr>
          <p:cNvSpPr txBox="1">
            <a:spLocks noChangeArrowheads="1"/>
          </p:cNvSpPr>
          <p:nvPr/>
        </p:nvSpPr>
        <p:spPr bwMode="auto">
          <a:xfrm>
            <a:off x="1884363" y="5115333"/>
            <a:ext cx="16557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dirty="0"/>
              <a:t>Histogram Equalizing the Intensity</a:t>
            </a:r>
          </a:p>
        </p:txBody>
      </p:sp>
      <p:sp>
        <p:nvSpPr>
          <p:cNvPr id="11" name="Text Box 8">
            <a:extLst>
              <a:ext uri="{FF2B5EF4-FFF2-40B4-BE49-F238E27FC236}">
                <a16:creationId xmlns:a16="http://schemas.microsoft.com/office/drawing/2014/main" id="{67182F43-F1C9-4702-9407-BBF4292D09F8}"/>
              </a:ext>
            </a:extLst>
          </p:cNvPr>
          <p:cNvSpPr txBox="1">
            <a:spLocks noChangeArrowheads="1"/>
          </p:cNvSpPr>
          <p:nvPr/>
        </p:nvSpPr>
        <p:spPr bwMode="auto">
          <a:xfrm>
            <a:off x="8733981" y="5252651"/>
            <a:ext cx="16557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dirty="0"/>
              <a:t>Saturation Adjustment</a:t>
            </a:r>
          </a:p>
        </p:txBody>
      </p:sp>
    </p:spTree>
    <p:extLst>
      <p:ext uri="{BB962C8B-B14F-4D97-AF65-F5344CB8AC3E}">
        <p14:creationId xmlns:p14="http://schemas.microsoft.com/office/powerpoint/2010/main" val="3580626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0D27916-5507-4A39-A69E-AFDB619978E7}"/>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Εξίσωση ιστογράμματος</a:t>
            </a:r>
            <a:r>
              <a:rPr lang="en-US" sz="4000" dirty="0">
                <a:solidFill>
                  <a:srgbClr val="FFFFFF"/>
                </a:solidFill>
              </a:rPr>
              <a:t>, </a:t>
            </a:r>
            <a:r>
              <a:rPr lang="el-GR" sz="4000" dirty="0">
                <a:solidFill>
                  <a:srgbClr val="FFFFFF"/>
                </a:solidFill>
              </a:rPr>
              <a:t>τι να προσέξω;</a:t>
            </a:r>
            <a:endParaRPr lang="en-US" sz="4000" dirty="0">
              <a:solidFill>
                <a:srgbClr val="FFFFFF"/>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250409-195F-4554-B3EF-0F834AA5CE8E}"/>
                  </a:ext>
                </a:extLst>
              </p:cNvPr>
              <p:cNvSpPr>
                <a:spLocks noGrp="1"/>
              </p:cNvSpPr>
              <p:nvPr>
                <p:ph idx="1"/>
              </p:nvPr>
            </p:nvSpPr>
            <p:spPr>
              <a:xfrm>
                <a:off x="1179226" y="2753936"/>
                <a:ext cx="9833548" cy="1126104"/>
              </a:xfrm>
            </p:spPr>
            <p:txBody>
              <a:bodyPr>
                <a:normAutofit/>
              </a:bodyPr>
              <a:lstStyle/>
              <a:p>
                <a:pPr marL="0" indent="0">
                  <a:buNone/>
                </a:pPr>
                <a:r>
                  <a:rPr lang="el-GR" sz="2000" dirty="0">
                    <a:solidFill>
                      <a:srgbClr val="000000"/>
                    </a:solidFill>
                  </a:rPr>
                  <a:t>Κατά την εξίσωση ιστογράμματος, στόχος μας είναι η ομοιόμορφη κατανομή των εντάσεων. Κατά συνέπεια είναι προτιμότερο να χρησιμοποιήσουμε το HIS σύστημα και να μετασχηματίσουμε την </a:t>
                </a:r>
                <a14:m>
                  <m:oMath xmlns:m="http://schemas.openxmlformats.org/officeDocument/2006/math">
                    <m:r>
                      <a:rPr lang="el-GR" sz="2000" i="1" dirty="0" smtClean="0">
                        <a:solidFill>
                          <a:srgbClr val="000000"/>
                        </a:solidFill>
                        <a:latin typeface="Cambria Math" panose="02040503050406030204" pitchFamily="18" charset="0"/>
                      </a:rPr>
                      <m:t>𝐼</m:t>
                    </m:r>
                  </m:oMath>
                </a14:m>
                <a:r>
                  <a:rPr lang="el-GR" sz="2000" dirty="0">
                    <a:solidFill>
                      <a:srgbClr val="000000"/>
                    </a:solidFill>
                  </a:rPr>
                  <a:t> συνιστώσα.</a:t>
                </a:r>
                <a:endParaRPr lang="en-US" sz="2000" dirty="0">
                  <a:solidFill>
                    <a:srgbClr val="000000"/>
                  </a:solidFill>
                </a:endParaRPr>
              </a:p>
            </p:txBody>
          </p:sp>
        </mc:Choice>
        <mc:Fallback>
          <p:sp>
            <p:nvSpPr>
              <p:cNvPr id="3" name="Content Placeholder 2">
                <a:extLst>
                  <a:ext uri="{FF2B5EF4-FFF2-40B4-BE49-F238E27FC236}">
                    <a16:creationId xmlns:a16="http://schemas.microsoft.com/office/drawing/2014/main" id="{E2250409-195F-4554-B3EF-0F834AA5CE8E}"/>
                  </a:ext>
                </a:extLst>
              </p:cNvPr>
              <p:cNvSpPr>
                <a:spLocks noGrp="1" noRot="1" noChangeAspect="1" noMove="1" noResize="1" noEditPoints="1" noAdjustHandles="1" noChangeArrowheads="1" noChangeShapeType="1" noTextEdit="1"/>
              </p:cNvSpPr>
              <p:nvPr>
                <p:ph idx="1"/>
              </p:nvPr>
            </p:nvSpPr>
            <p:spPr>
              <a:xfrm>
                <a:off x="1179226" y="2753936"/>
                <a:ext cx="9833548" cy="1126104"/>
              </a:xfrm>
              <a:blipFill>
                <a:blip r:embed="rId3"/>
                <a:stretch>
                  <a:fillRect l="-620" t="-5978"/>
                </a:stretch>
              </a:blipFill>
            </p:spPr>
            <p:txBody>
              <a:bodyPr/>
              <a:lstStyle/>
              <a:p>
                <a:r>
                  <a:rPr lang="en-US">
                    <a:noFill/>
                  </a:rPr>
                  <a:t> </a:t>
                </a:r>
              </a:p>
            </p:txBody>
          </p:sp>
        </mc:Fallback>
      </mc:AlternateContent>
      <p:pic>
        <p:nvPicPr>
          <p:cNvPr id="6" name="Picture 4" descr="12">
            <a:extLst>
              <a:ext uri="{FF2B5EF4-FFF2-40B4-BE49-F238E27FC236}">
                <a16:creationId xmlns:a16="http://schemas.microsoft.com/office/drawing/2014/main" id="{3663EA9D-4126-4DF7-A6F0-921B7CD69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42" y="3922723"/>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12">
            <a:extLst>
              <a:ext uri="{FF2B5EF4-FFF2-40B4-BE49-F238E27FC236}">
                <a16:creationId xmlns:a16="http://schemas.microsoft.com/office/drawing/2014/main" id="{1BBDA9C8-9321-4E38-B978-EFF4703EF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274" y="3922723"/>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12">
            <a:extLst>
              <a:ext uri="{FF2B5EF4-FFF2-40B4-BE49-F238E27FC236}">
                <a16:creationId xmlns:a16="http://schemas.microsoft.com/office/drawing/2014/main" id="{EB53BD79-D093-4C27-91C1-915D45B7ED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9306" y="3922724"/>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12">
            <a:extLst>
              <a:ext uri="{FF2B5EF4-FFF2-40B4-BE49-F238E27FC236}">
                <a16:creationId xmlns:a16="http://schemas.microsoft.com/office/drawing/2014/main" id="{EFBF7E93-EA76-4283-BC7D-CDC43F2513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38" y="3922724"/>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Group 14">
            <a:extLst>
              <a:ext uri="{FF2B5EF4-FFF2-40B4-BE49-F238E27FC236}">
                <a16:creationId xmlns:a16="http://schemas.microsoft.com/office/drawing/2014/main" id="{4320DDA4-5F89-481A-82BC-5E18E6D13EA5}"/>
              </a:ext>
            </a:extLst>
          </p:cNvPr>
          <p:cNvGraphicFramePr>
            <a:graphicFrameLocks noGrp="1"/>
          </p:cNvGraphicFramePr>
          <p:nvPr>
            <p:extLst>
              <p:ext uri="{D42A27DB-BD31-4B8C-83A1-F6EECF244321}">
                <p14:modId xmlns:p14="http://schemas.microsoft.com/office/powerpoint/2010/main" val="4002524227"/>
              </p:ext>
            </p:extLst>
          </p:nvPr>
        </p:nvGraphicFramePr>
        <p:xfrm>
          <a:off x="1179226" y="6283821"/>
          <a:ext cx="4127500" cy="557625"/>
        </p:xfrm>
        <a:graphic>
          <a:graphicData uri="http://schemas.openxmlformats.org/drawingml/2006/table">
            <a:tbl>
              <a:tblPr/>
              <a:tblGrid>
                <a:gridCol w="4127500">
                  <a:extLst>
                    <a:ext uri="{9D8B030D-6E8A-4147-A177-3AD203B41FA5}">
                      <a16:colId xmlns:a16="http://schemas.microsoft.com/office/drawing/2014/main" val="20000"/>
                    </a:ext>
                  </a:extLst>
                </a:gridCol>
              </a:tblGrid>
              <a:tr h="5576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l-GR"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rPr>
                        <a:t>Αρχική και εξισωμένη εικόνα</a:t>
                      </a:r>
                      <a:endParaRPr kumimoji="0" lang="en-US"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endParaRPr>
                    </a:p>
                  </a:txBody>
                  <a:tcPr marL="90000" marR="90000" marT="46790" marB="4679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26">
            <a:extLst>
              <a:ext uri="{FF2B5EF4-FFF2-40B4-BE49-F238E27FC236}">
                <a16:creationId xmlns:a16="http://schemas.microsoft.com/office/drawing/2014/main" id="{4A9E0159-E5D1-4972-9559-0DA2DC83DF2E}"/>
              </a:ext>
            </a:extLst>
          </p:cNvPr>
          <p:cNvGraphicFramePr>
            <a:graphicFrameLocks noGrp="1"/>
          </p:cNvGraphicFramePr>
          <p:nvPr>
            <p:extLst>
              <p:ext uri="{D42A27DB-BD31-4B8C-83A1-F6EECF244321}">
                <p14:modId xmlns:p14="http://schemas.microsoft.com/office/powerpoint/2010/main" val="2562075814"/>
              </p:ext>
            </p:extLst>
          </p:nvPr>
        </p:nvGraphicFramePr>
        <p:xfrm>
          <a:off x="6339306" y="6302722"/>
          <a:ext cx="5038057" cy="519822"/>
        </p:xfrm>
        <a:graphic>
          <a:graphicData uri="http://schemas.openxmlformats.org/drawingml/2006/table">
            <a:tbl>
              <a:tblPr/>
              <a:tblGrid>
                <a:gridCol w="5038057">
                  <a:extLst>
                    <a:ext uri="{9D8B030D-6E8A-4147-A177-3AD203B41FA5}">
                      <a16:colId xmlns:a16="http://schemas.microsoft.com/office/drawing/2014/main" val="20000"/>
                    </a:ext>
                  </a:extLst>
                </a:gridCol>
              </a:tblGrid>
              <a:tr h="51982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l-GR"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rPr>
                        <a:t>Η συνιστώσα έντασης των εικόνων</a:t>
                      </a:r>
                      <a:endParaRPr kumimoji="0" lang="en-US" sz="24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endParaRPr>
                    </a:p>
                  </a:txBody>
                  <a:tcPr marL="90000" marR="90000" marT="46790" marB="4679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322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Τα βασικά (2/2)</a:t>
            </a:r>
            <a:endParaRPr lang="en-US" sz="4000" dirty="0">
              <a:solidFill>
                <a:srgbClr val="FFFFFF"/>
              </a:solidFill>
            </a:endParaRPr>
          </a:p>
        </p:txBody>
      </p:sp>
      <p:pic>
        <p:nvPicPr>
          <p:cNvPr id="9" name="Picture 2" descr="http://beforeitsnews.com/contributor/upload/343420/images/spectrum_640.jpg">
            <a:extLst>
              <a:ext uri="{FF2B5EF4-FFF2-40B4-BE49-F238E27FC236}">
                <a16:creationId xmlns:a16="http://schemas.microsoft.com/office/drawing/2014/main" id="{00845F56-CBFF-4A6C-9D08-79736CD5E98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601" y="2940823"/>
            <a:ext cx="6461170" cy="307915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5">
            <a:extLst>
              <a:ext uri="{FF2B5EF4-FFF2-40B4-BE49-F238E27FC236}">
                <a16:creationId xmlns:a16="http://schemas.microsoft.com/office/drawing/2014/main" id="{95CF7CF9-073A-47EF-8CA6-03391628A976}"/>
              </a:ext>
            </a:extLst>
          </p:cNvPr>
          <p:cNvSpPr>
            <a:spLocks noChangeArrowheads="1"/>
          </p:cNvSpPr>
          <p:nvPr/>
        </p:nvSpPr>
        <p:spPr bwMode="auto">
          <a:xfrm>
            <a:off x="10097967" y="3471445"/>
            <a:ext cx="1012825" cy="2303463"/>
          </a:xfrm>
          <a:prstGeom prst="can">
            <a:avLst>
              <a:gd name="adj" fmla="val 56857"/>
            </a:avLst>
          </a:prstGeom>
          <a:gradFill rotWithShape="1">
            <a:gsLst>
              <a:gs pos="0">
                <a:srgbClr val="33CC33"/>
              </a:gs>
              <a:gs pos="100000">
                <a:srgbClr val="185E18"/>
              </a:gs>
            </a:gsLst>
            <a:lin ang="0" scaled="1"/>
          </a:grad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sp>
        <p:nvSpPr>
          <p:cNvPr id="12" name="AutoShape 6">
            <a:extLst>
              <a:ext uri="{FF2B5EF4-FFF2-40B4-BE49-F238E27FC236}">
                <a16:creationId xmlns:a16="http://schemas.microsoft.com/office/drawing/2014/main" id="{445F2D82-2B6F-4460-8BC1-3CE49FD41529}"/>
              </a:ext>
            </a:extLst>
          </p:cNvPr>
          <p:cNvSpPr>
            <a:spLocks noChangeArrowheads="1"/>
          </p:cNvSpPr>
          <p:nvPr/>
        </p:nvSpPr>
        <p:spPr bwMode="auto">
          <a:xfrm rot="1190185">
            <a:off x="8258055" y="3744495"/>
            <a:ext cx="1876425" cy="701675"/>
          </a:xfrm>
          <a:prstGeom prst="rightArrow">
            <a:avLst>
              <a:gd name="adj1" fmla="val 50000"/>
              <a:gd name="adj2" fmla="val 6685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algn="ctr" eaLnBrk="1" hangingPunct="1"/>
            <a:r>
              <a:rPr lang="en-IE" altLang="en-US" sz="1200"/>
              <a:t>White Light</a:t>
            </a:r>
            <a:endParaRPr lang="en-US" altLang="en-US" sz="1200"/>
          </a:p>
        </p:txBody>
      </p:sp>
      <p:sp>
        <p:nvSpPr>
          <p:cNvPr id="13" name="AutoShape 7">
            <a:extLst>
              <a:ext uri="{FF2B5EF4-FFF2-40B4-BE49-F238E27FC236}">
                <a16:creationId xmlns:a16="http://schemas.microsoft.com/office/drawing/2014/main" id="{3186E1A1-EF4E-4869-9228-46F825603BAF}"/>
              </a:ext>
            </a:extLst>
          </p:cNvPr>
          <p:cNvSpPr>
            <a:spLocks noChangeArrowheads="1"/>
          </p:cNvSpPr>
          <p:nvPr/>
        </p:nvSpPr>
        <p:spPr bwMode="auto">
          <a:xfrm>
            <a:off x="9640767" y="3950870"/>
            <a:ext cx="1239838" cy="1239838"/>
          </a:xfrm>
          <a:prstGeom prst="irregularSeal1">
            <a:avLst/>
          </a:prstGeom>
          <a:gradFill rotWithShape="1">
            <a:gsLst>
              <a:gs pos="0">
                <a:srgbClr val="FF3399"/>
              </a:gs>
              <a:gs pos="25000">
                <a:srgbClr val="FF6633"/>
              </a:gs>
              <a:gs pos="50000">
                <a:srgbClr val="FFFF00"/>
              </a:gs>
              <a:gs pos="75000">
                <a:srgbClr val="01A78F"/>
              </a:gs>
              <a:gs pos="100000">
                <a:srgbClr val="3366FF"/>
              </a:gs>
            </a:gsLst>
            <a:lin ang="5400000" scaled="1"/>
          </a:gradFill>
          <a:ln w="12700">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algn="ctr" eaLnBrk="1" hangingPunct="1"/>
            <a:r>
              <a:rPr lang="en-IE" altLang="en-US" sz="1200"/>
              <a:t>Colours Absorbed</a:t>
            </a:r>
            <a:endParaRPr lang="en-US" altLang="en-US" sz="1200"/>
          </a:p>
        </p:txBody>
      </p:sp>
      <p:sp>
        <p:nvSpPr>
          <p:cNvPr id="14" name="AutoShape 9">
            <a:extLst>
              <a:ext uri="{FF2B5EF4-FFF2-40B4-BE49-F238E27FC236}">
                <a16:creationId xmlns:a16="http://schemas.microsoft.com/office/drawing/2014/main" id="{B2B24EA4-B749-4950-8BF8-3186D3F54F2F}"/>
              </a:ext>
            </a:extLst>
          </p:cNvPr>
          <p:cNvSpPr>
            <a:spLocks noChangeArrowheads="1"/>
          </p:cNvSpPr>
          <p:nvPr/>
        </p:nvSpPr>
        <p:spPr bwMode="auto">
          <a:xfrm rot="20833554">
            <a:off x="8246942" y="4719220"/>
            <a:ext cx="1811338" cy="701675"/>
          </a:xfrm>
          <a:prstGeom prst="leftArrow">
            <a:avLst>
              <a:gd name="adj1" fmla="val 50000"/>
              <a:gd name="adj2" fmla="val 64536"/>
            </a:avLst>
          </a:prstGeom>
          <a:solidFill>
            <a:srgbClr val="33CC33"/>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algn="ctr" eaLnBrk="1" hangingPunct="1"/>
            <a:r>
              <a:rPr lang="en-IE" altLang="en-US" sz="1200"/>
              <a:t>Green Light</a:t>
            </a:r>
            <a:endParaRPr lang="en-US" altLang="en-US" sz="1200"/>
          </a:p>
        </p:txBody>
      </p:sp>
      <p:sp>
        <p:nvSpPr>
          <p:cNvPr id="15" name="AutoShape 11">
            <a:extLst>
              <a:ext uri="{FF2B5EF4-FFF2-40B4-BE49-F238E27FC236}">
                <a16:creationId xmlns:a16="http://schemas.microsoft.com/office/drawing/2014/main" id="{3713E192-CBFC-41AF-8A45-73FA5DF29AF7}"/>
              </a:ext>
            </a:extLst>
          </p:cNvPr>
          <p:cNvSpPr>
            <a:spLocks noChangeArrowheads="1"/>
          </p:cNvSpPr>
          <p:nvPr/>
        </p:nvSpPr>
        <p:spPr bwMode="auto">
          <a:xfrm rot="21335196">
            <a:off x="7702430" y="3201570"/>
            <a:ext cx="800100" cy="946150"/>
          </a:xfrm>
          <a:prstGeom prst="irregularSeal2">
            <a:avLst/>
          </a:prstGeom>
          <a:gradFill rotWithShape="1">
            <a:gsLst>
              <a:gs pos="0">
                <a:srgbClr val="FFEFD1"/>
              </a:gs>
              <a:gs pos="64999">
                <a:srgbClr val="F0EBD5"/>
              </a:gs>
              <a:gs pos="100000">
                <a:srgbClr val="D1C39F"/>
              </a:gs>
            </a:gsLst>
            <a:path path="shape">
              <a:fillToRect l="50000" t="50000" r="50000" b="50000"/>
            </a:path>
          </a:gra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sp>
        <p:nvSpPr>
          <p:cNvPr id="16" name="Litebulb">
            <a:extLst>
              <a:ext uri="{FF2B5EF4-FFF2-40B4-BE49-F238E27FC236}">
                <a16:creationId xmlns:a16="http://schemas.microsoft.com/office/drawing/2014/main" id="{9FCF3484-8AC1-4BC2-BE18-A5EFB18979B0}"/>
              </a:ext>
            </a:extLst>
          </p:cNvPr>
          <p:cNvSpPr>
            <a:spLocks noEditPoints="1" noChangeArrowheads="1"/>
          </p:cNvSpPr>
          <p:nvPr/>
        </p:nvSpPr>
        <p:spPr bwMode="auto">
          <a:xfrm rot="6497275">
            <a:off x="7550029" y="3211096"/>
            <a:ext cx="506413" cy="76041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rgbClr val="FFEFD1"/>
              </a:gs>
              <a:gs pos="64999">
                <a:srgbClr val="F0EBD5"/>
              </a:gs>
              <a:gs pos="100000">
                <a:srgbClr val="D1C39F"/>
              </a:gs>
            </a:gsLst>
            <a:path path="rect">
              <a:fillToRect l="50000" t="50000" r="50000" b="50000"/>
            </a:path>
          </a:gradFill>
          <a:ln w="57150">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sp>
        <p:nvSpPr>
          <p:cNvPr id="17" name="Rectangle 17">
            <a:extLst>
              <a:ext uri="{FF2B5EF4-FFF2-40B4-BE49-F238E27FC236}">
                <a16:creationId xmlns:a16="http://schemas.microsoft.com/office/drawing/2014/main" id="{BC8781C7-1498-40FD-AE82-5648D12143F4}"/>
              </a:ext>
            </a:extLst>
          </p:cNvPr>
          <p:cNvSpPr>
            <a:spLocks noChangeArrowheads="1"/>
          </p:cNvSpPr>
          <p:nvPr/>
        </p:nvSpPr>
        <p:spPr bwMode="auto">
          <a:xfrm rot="629863">
            <a:off x="7196017" y="5476458"/>
            <a:ext cx="1131888"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sp>
        <p:nvSpPr>
          <p:cNvPr id="18" name="Rectangle 18">
            <a:extLst>
              <a:ext uri="{FF2B5EF4-FFF2-40B4-BE49-F238E27FC236}">
                <a16:creationId xmlns:a16="http://schemas.microsoft.com/office/drawing/2014/main" id="{B61CA010-785A-4F7A-9C87-94612BEFBD4B}"/>
              </a:ext>
            </a:extLst>
          </p:cNvPr>
          <p:cNvSpPr>
            <a:spLocks noChangeArrowheads="1"/>
          </p:cNvSpPr>
          <p:nvPr/>
        </p:nvSpPr>
        <p:spPr bwMode="auto">
          <a:xfrm rot="19426095" flipH="1">
            <a:off x="7251580" y="4863683"/>
            <a:ext cx="1131887"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grpSp>
        <p:nvGrpSpPr>
          <p:cNvPr id="19" name="Group 18">
            <a:extLst>
              <a:ext uri="{FF2B5EF4-FFF2-40B4-BE49-F238E27FC236}">
                <a16:creationId xmlns:a16="http://schemas.microsoft.com/office/drawing/2014/main" id="{796A62C7-4A8E-4EF5-A347-A7C5AA5BC17A}"/>
              </a:ext>
            </a:extLst>
          </p:cNvPr>
          <p:cNvGrpSpPr/>
          <p:nvPr/>
        </p:nvGrpSpPr>
        <p:grpSpPr>
          <a:xfrm>
            <a:off x="7484942" y="4990683"/>
            <a:ext cx="739775" cy="725487"/>
            <a:chOff x="2548720" y="5958706"/>
            <a:chExt cx="739775" cy="725487"/>
          </a:xfrm>
        </p:grpSpPr>
        <p:sp>
          <p:nvSpPr>
            <p:cNvPr id="20" name="Oval 16">
              <a:extLst>
                <a:ext uri="{FF2B5EF4-FFF2-40B4-BE49-F238E27FC236}">
                  <a16:creationId xmlns:a16="http://schemas.microsoft.com/office/drawing/2014/main" id="{84931D10-0FE7-438D-88C2-483DEF484A39}"/>
                </a:ext>
              </a:extLst>
            </p:cNvPr>
            <p:cNvSpPr>
              <a:spLocks noChangeArrowheads="1"/>
            </p:cNvSpPr>
            <p:nvPr/>
          </p:nvSpPr>
          <p:spPr bwMode="auto">
            <a:xfrm>
              <a:off x="2548720" y="5958706"/>
              <a:ext cx="725488" cy="72548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sp>
          <p:nvSpPr>
            <p:cNvPr id="21" name="Line 12">
              <a:extLst>
                <a:ext uri="{FF2B5EF4-FFF2-40B4-BE49-F238E27FC236}">
                  <a16:creationId xmlns:a16="http://schemas.microsoft.com/office/drawing/2014/main" id="{E9B77864-63B9-4976-A2CE-D04E544D5D2C}"/>
                </a:ext>
              </a:extLst>
            </p:cNvPr>
            <p:cNvSpPr>
              <a:spLocks noChangeShapeType="1"/>
            </p:cNvSpPr>
            <p:nvPr/>
          </p:nvSpPr>
          <p:spPr bwMode="auto">
            <a:xfrm flipV="1">
              <a:off x="2709058" y="5999981"/>
              <a:ext cx="5080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14">
              <a:extLst>
                <a:ext uri="{FF2B5EF4-FFF2-40B4-BE49-F238E27FC236}">
                  <a16:creationId xmlns:a16="http://schemas.microsoft.com/office/drawing/2014/main" id="{397052CB-8D4D-4691-B168-33A05FD3B8C6}"/>
                </a:ext>
              </a:extLst>
            </p:cNvPr>
            <p:cNvSpPr>
              <a:spLocks noChangeShapeType="1"/>
            </p:cNvSpPr>
            <p:nvPr/>
          </p:nvSpPr>
          <p:spPr bwMode="auto">
            <a:xfrm>
              <a:off x="2705883" y="6406381"/>
              <a:ext cx="582612" cy="10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Oval 19">
              <a:extLst>
                <a:ext uri="{FF2B5EF4-FFF2-40B4-BE49-F238E27FC236}">
                  <a16:creationId xmlns:a16="http://schemas.microsoft.com/office/drawing/2014/main" id="{E02006DC-EBE7-4289-947C-4AB9405C3A3E}"/>
                </a:ext>
              </a:extLst>
            </p:cNvPr>
            <p:cNvSpPr>
              <a:spLocks noChangeArrowheads="1"/>
            </p:cNvSpPr>
            <p:nvPr/>
          </p:nvSpPr>
          <p:spPr bwMode="auto">
            <a:xfrm>
              <a:off x="3172608" y="6160318"/>
              <a:ext cx="115887" cy="2032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itchFamily="-112" charset="-128"/>
                </a:defRPr>
              </a:lvl1pPr>
              <a:lvl2pPr marL="37931725" indent="-37474525" eaLnBrk="0" hangingPunct="0">
                <a:defRPr sz="2400">
                  <a:solidFill>
                    <a:schemeClr val="tx1"/>
                  </a:solidFill>
                  <a:latin typeface="Arial" panose="020B0604020202020204" pitchFamily="34" charset="0"/>
                  <a:ea typeface="ＭＳ Ｐゴシック" pitchFamily="-112" charset="-128"/>
                </a:defRPr>
              </a:lvl2pPr>
              <a:lvl3pPr eaLnBrk="0" hangingPunct="0">
                <a:defRPr sz="2400">
                  <a:solidFill>
                    <a:schemeClr val="tx1"/>
                  </a:solidFill>
                  <a:latin typeface="Arial" panose="020B0604020202020204" pitchFamily="34" charset="0"/>
                  <a:ea typeface="ＭＳ Ｐゴシック" pitchFamily="-112" charset="-128"/>
                </a:defRPr>
              </a:lvl3pPr>
              <a:lvl4pPr eaLnBrk="0" hangingPunct="0">
                <a:defRPr sz="2400">
                  <a:solidFill>
                    <a:schemeClr val="tx1"/>
                  </a:solidFill>
                  <a:latin typeface="Arial" panose="020B0604020202020204" pitchFamily="34" charset="0"/>
                  <a:ea typeface="ＭＳ Ｐゴシック" pitchFamily="-112" charset="-128"/>
                </a:defRPr>
              </a:lvl4pPr>
              <a:lvl5pPr eaLnBrk="0" hangingPunct="0">
                <a:defRPr sz="2400">
                  <a:solidFill>
                    <a:schemeClr val="tx1"/>
                  </a:solidFill>
                  <a:latin typeface="Arial" panose="020B0604020202020204"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itchFamily="-112" charset="-128"/>
                </a:defRPr>
              </a:lvl9pPr>
            </a:lstStyle>
            <a:p>
              <a:pPr eaLnBrk="1" hangingPunct="1"/>
              <a:endParaRPr lang="en-IE" altLang="en-US" sz="1800"/>
            </a:p>
          </p:txBody>
        </p:sp>
      </p:grpSp>
    </p:spTree>
    <p:extLst>
      <p:ext uri="{BB962C8B-B14F-4D97-AF65-F5344CB8AC3E}">
        <p14:creationId xmlns:p14="http://schemas.microsoft.com/office/powerpoint/2010/main" val="18448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50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DE72CDE-32A2-4E82-A7C8-8B256313ADF4}"/>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Γίνεται εξίσωση ιστογράμματος σε </a:t>
            </a:r>
            <a:r>
              <a:rPr lang="en-US" sz="4000" dirty="0">
                <a:solidFill>
                  <a:srgbClr val="FFFFFF"/>
                </a:solidFill>
              </a:rPr>
              <a:t>RGB</a:t>
            </a:r>
            <a:r>
              <a:rPr lang="el-GR" sz="4000" dirty="0">
                <a:solidFill>
                  <a:srgbClr val="FFFFFF"/>
                </a:solidFill>
              </a:rPr>
              <a:t>;</a:t>
            </a:r>
            <a:endParaRPr lang="en-US" sz="4000" dirty="0">
              <a:solidFill>
                <a:srgbClr val="FFFFFF"/>
              </a:solidFill>
            </a:endParaRPr>
          </a:p>
        </p:txBody>
      </p:sp>
      <p:sp>
        <p:nvSpPr>
          <p:cNvPr id="3" name="Content Placeholder 2">
            <a:extLst>
              <a:ext uri="{FF2B5EF4-FFF2-40B4-BE49-F238E27FC236}">
                <a16:creationId xmlns:a16="http://schemas.microsoft.com/office/drawing/2014/main" id="{5119B412-1836-4FC7-8978-F718005A8404}"/>
              </a:ext>
            </a:extLst>
          </p:cNvPr>
          <p:cNvSpPr>
            <a:spLocks noGrp="1"/>
          </p:cNvSpPr>
          <p:nvPr>
            <p:ph idx="1"/>
          </p:nvPr>
        </p:nvSpPr>
        <p:spPr>
          <a:xfrm>
            <a:off x="746088" y="2627749"/>
            <a:ext cx="10772143" cy="1325563"/>
          </a:xfrm>
        </p:spPr>
        <p:txBody>
          <a:bodyPr>
            <a:normAutofit/>
          </a:bodyPr>
          <a:lstStyle/>
          <a:p>
            <a:pPr marL="0" indent="0">
              <a:buNone/>
            </a:pPr>
            <a:r>
              <a:rPr lang="el-GR" sz="2000" dirty="0">
                <a:solidFill>
                  <a:srgbClr val="000000"/>
                </a:solidFill>
              </a:rPr>
              <a:t>Εξίσωση ιστογράμματος μπορεί να γίνει και στο RGB σύστημα, εάν επεξεργαστούμε ξεχωριστά την κάθε συνιστώσα.</a:t>
            </a:r>
          </a:p>
          <a:p>
            <a:pPr marL="0" indent="0">
              <a:buNone/>
            </a:pPr>
            <a:r>
              <a:rPr lang="el-GR" sz="2000" dirty="0">
                <a:solidFill>
                  <a:srgbClr val="000000"/>
                </a:solidFill>
              </a:rPr>
              <a:t>Σε αυτή την περίπτωση όμως, εκτός από την φωτεινότητα επηρεάζονται και τα χρώματα.</a:t>
            </a:r>
          </a:p>
          <a:p>
            <a:pPr marL="0" indent="0">
              <a:buNone/>
            </a:pPr>
            <a:endParaRPr lang="en-US" sz="2000" dirty="0">
              <a:solidFill>
                <a:srgbClr val="000000"/>
              </a:solidFill>
            </a:endParaRPr>
          </a:p>
        </p:txBody>
      </p:sp>
      <p:pic>
        <p:nvPicPr>
          <p:cNvPr id="6" name="Picture 4" descr="12">
            <a:extLst>
              <a:ext uri="{FF2B5EF4-FFF2-40B4-BE49-F238E27FC236}">
                <a16:creationId xmlns:a16="http://schemas.microsoft.com/office/drawing/2014/main" id="{985B692A-6289-4B26-B281-B4E78F2DB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607" y="3811380"/>
            <a:ext cx="2895868" cy="289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12">
            <a:extLst>
              <a:ext uri="{FF2B5EF4-FFF2-40B4-BE49-F238E27FC236}">
                <a16:creationId xmlns:a16="http://schemas.microsoft.com/office/drawing/2014/main" id="{2B0FBC9A-4150-4761-A8AD-DAB36C2AD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940" y="3811379"/>
            <a:ext cx="2895869" cy="289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424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Smoothing</a:t>
            </a:r>
          </a:p>
        </p:txBody>
      </p:sp>
      <p:sp>
        <p:nvSpPr>
          <p:cNvPr id="6" name="Text Box 5">
            <a:extLst>
              <a:ext uri="{FF2B5EF4-FFF2-40B4-BE49-F238E27FC236}">
                <a16:creationId xmlns:a16="http://schemas.microsoft.com/office/drawing/2014/main" id="{93554518-B781-414A-8ABA-ABDDC0755F7E}"/>
              </a:ext>
            </a:extLst>
          </p:cNvPr>
          <p:cNvSpPr txBox="1">
            <a:spLocks noChangeArrowheads="1"/>
          </p:cNvSpPr>
          <p:nvPr/>
        </p:nvSpPr>
        <p:spPr bwMode="auto">
          <a:xfrm>
            <a:off x="2149921" y="2442528"/>
            <a:ext cx="226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400" b="1" dirty="0"/>
              <a:t>Averaging</a:t>
            </a:r>
            <a:r>
              <a:rPr lang="en-US" altLang="en-US" dirty="0"/>
              <a:t>:</a:t>
            </a:r>
          </a:p>
        </p:txBody>
      </p:sp>
      <p:graphicFrame>
        <p:nvGraphicFramePr>
          <p:cNvPr id="9" name="Object 6">
            <a:extLst>
              <a:ext uri="{FF2B5EF4-FFF2-40B4-BE49-F238E27FC236}">
                <a16:creationId xmlns:a16="http://schemas.microsoft.com/office/drawing/2014/main" id="{369AAFE7-3F3D-49B5-98E6-39D01B8DA0C4}"/>
              </a:ext>
            </a:extLst>
          </p:cNvPr>
          <p:cNvGraphicFramePr>
            <a:graphicFrameLocks noChangeAspect="1"/>
          </p:cNvGraphicFramePr>
          <p:nvPr>
            <p:extLst>
              <p:ext uri="{D42A27DB-BD31-4B8C-83A1-F6EECF244321}">
                <p14:modId xmlns:p14="http://schemas.microsoft.com/office/powerpoint/2010/main" val="2281440939"/>
              </p:ext>
            </p:extLst>
          </p:nvPr>
        </p:nvGraphicFramePr>
        <p:xfrm>
          <a:off x="3827400" y="2899728"/>
          <a:ext cx="4685664" cy="3958272"/>
        </p:xfrm>
        <a:graphic>
          <a:graphicData uri="http://schemas.openxmlformats.org/presentationml/2006/ole">
            <mc:AlternateContent xmlns:mc="http://schemas.openxmlformats.org/markup-compatibility/2006">
              <mc:Choice xmlns:v="urn:schemas-microsoft-com:vml" Requires="v">
                <p:oleObj spid="_x0000_s12290" name="Equation" r:id="rId4" imgW="1651000" imgH="1828800" progId="Equation.3">
                  <p:embed/>
                </p:oleObj>
              </mc:Choice>
              <mc:Fallback>
                <p:oleObj name="Equation" r:id="rId4" imgW="1651000" imgH="1828800" progId="Equation.3">
                  <p:embed/>
                  <p:pic>
                    <p:nvPicPr>
                      <p:cNvPr id="9" name="Object 6">
                        <a:extLst>
                          <a:ext uri="{FF2B5EF4-FFF2-40B4-BE49-F238E27FC236}">
                            <a16:creationId xmlns:a16="http://schemas.microsoft.com/office/drawing/2014/main" id="{369AAFE7-3F3D-49B5-98E6-39D01B8DA0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400" y="2899728"/>
                        <a:ext cx="4685664" cy="39582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38156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Smoothing</a:t>
            </a:r>
          </a:p>
        </p:txBody>
      </p:sp>
      <p:pic>
        <p:nvPicPr>
          <p:cNvPr id="6" name="Picture 2">
            <a:extLst>
              <a:ext uri="{FF2B5EF4-FFF2-40B4-BE49-F238E27FC236}">
                <a16:creationId xmlns:a16="http://schemas.microsoft.com/office/drawing/2014/main" id="{5327B509-918F-44B3-9C4E-F11AA320645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9688"/>
          <a:stretch/>
        </p:blipFill>
        <p:spPr bwMode="auto">
          <a:xfrm>
            <a:off x="3577827" y="2596896"/>
            <a:ext cx="5036042" cy="426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6">
            <a:extLst>
              <a:ext uri="{FF2B5EF4-FFF2-40B4-BE49-F238E27FC236}">
                <a16:creationId xmlns:a16="http://schemas.microsoft.com/office/drawing/2014/main" id="{C0FCC023-4733-48F7-86BB-467BD1D4C6A2}"/>
              </a:ext>
            </a:extLst>
          </p:cNvPr>
          <p:cNvSpPr txBox="1">
            <a:spLocks noChangeArrowheads="1"/>
          </p:cNvSpPr>
          <p:nvPr/>
        </p:nvSpPr>
        <p:spPr bwMode="auto">
          <a:xfrm>
            <a:off x="2641202" y="5521834"/>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33CC33"/>
                </a:solidFill>
              </a:rPr>
              <a:t>Green</a:t>
            </a:r>
          </a:p>
        </p:txBody>
      </p:sp>
      <p:sp>
        <p:nvSpPr>
          <p:cNvPr id="11" name="Text Box 5">
            <a:extLst>
              <a:ext uri="{FF2B5EF4-FFF2-40B4-BE49-F238E27FC236}">
                <a16:creationId xmlns:a16="http://schemas.microsoft.com/office/drawing/2014/main" id="{2FA35AC3-F41C-4C2B-9B16-7209662B0B41}"/>
              </a:ext>
            </a:extLst>
          </p:cNvPr>
          <p:cNvSpPr txBox="1">
            <a:spLocks noChangeArrowheads="1"/>
          </p:cNvSpPr>
          <p:nvPr/>
        </p:nvSpPr>
        <p:spPr bwMode="auto">
          <a:xfrm>
            <a:off x="8613869" y="5403025"/>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0000FF"/>
                </a:solidFill>
              </a:rPr>
              <a:t>Blue</a:t>
            </a:r>
          </a:p>
        </p:txBody>
      </p:sp>
      <p:sp>
        <p:nvSpPr>
          <p:cNvPr id="12" name="Text Box 4">
            <a:extLst>
              <a:ext uri="{FF2B5EF4-FFF2-40B4-BE49-F238E27FC236}">
                <a16:creationId xmlns:a16="http://schemas.microsoft.com/office/drawing/2014/main" id="{1B8284BB-6D22-4A2B-A38A-74BE337CDA02}"/>
              </a:ext>
            </a:extLst>
          </p:cNvPr>
          <p:cNvSpPr txBox="1">
            <a:spLocks noChangeArrowheads="1"/>
          </p:cNvSpPr>
          <p:nvPr/>
        </p:nvSpPr>
        <p:spPr bwMode="auto">
          <a:xfrm>
            <a:off x="8613869" y="3397259"/>
            <a:ext cx="86210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FF0000"/>
                </a:solidFill>
              </a:rPr>
              <a:t>Red</a:t>
            </a:r>
          </a:p>
        </p:txBody>
      </p:sp>
    </p:spTree>
    <p:extLst>
      <p:ext uri="{BB962C8B-B14F-4D97-AF65-F5344CB8AC3E}">
        <p14:creationId xmlns:p14="http://schemas.microsoft.com/office/powerpoint/2010/main" val="627900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Smoothing</a:t>
            </a:r>
          </a:p>
        </p:txBody>
      </p:sp>
      <p:pic>
        <p:nvPicPr>
          <p:cNvPr id="6" name="Picture 3">
            <a:extLst>
              <a:ext uri="{FF2B5EF4-FFF2-40B4-BE49-F238E27FC236}">
                <a16:creationId xmlns:a16="http://schemas.microsoft.com/office/drawing/2014/main" id="{D47F6DD8-1F5D-4E88-8DEE-055642402FE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1908"/>
          <a:stretch/>
        </p:blipFill>
        <p:spPr bwMode="auto">
          <a:xfrm>
            <a:off x="2081060" y="3547443"/>
            <a:ext cx="8029575" cy="264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9">
            <a:extLst>
              <a:ext uri="{FF2B5EF4-FFF2-40B4-BE49-F238E27FC236}">
                <a16:creationId xmlns:a16="http://schemas.microsoft.com/office/drawing/2014/main" id="{735579C1-A34B-456E-89D0-D10B466C0599}"/>
              </a:ext>
            </a:extLst>
          </p:cNvPr>
          <p:cNvSpPr txBox="1">
            <a:spLocks noChangeArrowheads="1"/>
          </p:cNvSpPr>
          <p:nvPr/>
        </p:nvSpPr>
        <p:spPr bwMode="auto">
          <a:xfrm>
            <a:off x="2760611" y="3189025"/>
            <a:ext cx="1223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rgbClr val="0000FF"/>
                </a:solidFill>
              </a:rPr>
              <a:t>Hue</a:t>
            </a:r>
          </a:p>
        </p:txBody>
      </p:sp>
      <p:sp>
        <p:nvSpPr>
          <p:cNvPr id="11" name="Text Box 10">
            <a:extLst>
              <a:ext uri="{FF2B5EF4-FFF2-40B4-BE49-F238E27FC236}">
                <a16:creationId xmlns:a16="http://schemas.microsoft.com/office/drawing/2014/main" id="{F24D8104-E728-4111-8432-2A22BBDADDE5}"/>
              </a:ext>
            </a:extLst>
          </p:cNvPr>
          <p:cNvSpPr txBox="1">
            <a:spLocks noChangeArrowheads="1"/>
          </p:cNvSpPr>
          <p:nvPr/>
        </p:nvSpPr>
        <p:spPr bwMode="auto">
          <a:xfrm>
            <a:off x="5483865" y="3197318"/>
            <a:ext cx="12239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Saturation</a:t>
            </a:r>
          </a:p>
        </p:txBody>
      </p:sp>
      <p:sp>
        <p:nvSpPr>
          <p:cNvPr id="12" name="Text Box 11">
            <a:extLst>
              <a:ext uri="{FF2B5EF4-FFF2-40B4-BE49-F238E27FC236}">
                <a16:creationId xmlns:a16="http://schemas.microsoft.com/office/drawing/2014/main" id="{9DC0CC72-66C3-44B9-B0C4-3AAD295E0731}"/>
              </a:ext>
            </a:extLst>
          </p:cNvPr>
          <p:cNvSpPr txBox="1">
            <a:spLocks noChangeArrowheads="1"/>
          </p:cNvSpPr>
          <p:nvPr/>
        </p:nvSpPr>
        <p:spPr bwMode="auto">
          <a:xfrm>
            <a:off x="8207120" y="3180731"/>
            <a:ext cx="12239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Intensity</a:t>
            </a:r>
          </a:p>
        </p:txBody>
      </p:sp>
    </p:spTree>
    <p:extLst>
      <p:ext uri="{BB962C8B-B14F-4D97-AF65-F5344CB8AC3E}">
        <p14:creationId xmlns:p14="http://schemas.microsoft.com/office/powerpoint/2010/main" val="732957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Smoothing</a:t>
            </a:r>
          </a:p>
        </p:txBody>
      </p:sp>
      <p:pic>
        <p:nvPicPr>
          <p:cNvPr id="6" name="Picture 3">
            <a:extLst>
              <a:ext uri="{FF2B5EF4-FFF2-40B4-BE49-F238E27FC236}">
                <a16:creationId xmlns:a16="http://schemas.microsoft.com/office/drawing/2014/main" id="{8289F2CF-7A2F-4530-8EFC-74EC068BAC1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0686"/>
          <a:stretch/>
        </p:blipFill>
        <p:spPr bwMode="auto">
          <a:xfrm>
            <a:off x="2045342" y="3161231"/>
            <a:ext cx="8101012" cy="266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5">
            <a:extLst>
              <a:ext uri="{FF2B5EF4-FFF2-40B4-BE49-F238E27FC236}">
                <a16:creationId xmlns:a16="http://schemas.microsoft.com/office/drawing/2014/main" id="{45581307-547A-4B6A-9A5F-136F51FB9B82}"/>
              </a:ext>
            </a:extLst>
          </p:cNvPr>
          <p:cNvSpPr txBox="1">
            <a:spLocks noChangeArrowheads="1"/>
          </p:cNvSpPr>
          <p:nvPr/>
        </p:nvSpPr>
        <p:spPr bwMode="auto">
          <a:xfrm>
            <a:off x="2267015" y="2871426"/>
            <a:ext cx="233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Averaging R,G and B</a:t>
            </a:r>
          </a:p>
        </p:txBody>
      </p:sp>
      <p:sp>
        <p:nvSpPr>
          <p:cNvPr id="11" name="Text Box 6">
            <a:extLst>
              <a:ext uri="{FF2B5EF4-FFF2-40B4-BE49-F238E27FC236}">
                <a16:creationId xmlns:a16="http://schemas.microsoft.com/office/drawing/2014/main" id="{9BDF634A-1982-4D05-80C0-4FA17329A827}"/>
              </a:ext>
            </a:extLst>
          </p:cNvPr>
          <p:cNvSpPr txBox="1">
            <a:spLocks noChangeArrowheads="1"/>
          </p:cNvSpPr>
          <p:nvPr/>
        </p:nvSpPr>
        <p:spPr bwMode="auto">
          <a:xfrm>
            <a:off x="4925860" y="2860385"/>
            <a:ext cx="233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Averaging Intensity</a:t>
            </a:r>
          </a:p>
        </p:txBody>
      </p:sp>
      <p:sp>
        <p:nvSpPr>
          <p:cNvPr id="12" name="Text Box 7">
            <a:extLst>
              <a:ext uri="{FF2B5EF4-FFF2-40B4-BE49-F238E27FC236}">
                <a16:creationId xmlns:a16="http://schemas.microsoft.com/office/drawing/2014/main" id="{F7B5D10C-7049-42A8-A229-D6C4A151A61A}"/>
              </a:ext>
            </a:extLst>
          </p:cNvPr>
          <p:cNvSpPr txBox="1">
            <a:spLocks noChangeArrowheads="1"/>
          </p:cNvSpPr>
          <p:nvPr/>
        </p:nvSpPr>
        <p:spPr bwMode="auto">
          <a:xfrm>
            <a:off x="7656448" y="2860385"/>
            <a:ext cx="2268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Difference</a:t>
            </a:r>
            <a:r>
              <a:rPr lang="en-US" altLang="en-US"/>
              <a:t> </a:t>
            </a:r>
          </a:p>
        </p:txBody>
      </p:sp>
    </p:spTree>
    <p:extLst>
      <p:ext uri="{BB962C8B-B14F-4D97-AF65-F5344CB8AC3E}">
        <p14:creationId xmlns:p14="http://schemas.microsoft.com/office/powerpoint/2010/main" val="3721313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Sharpening</a:t>
            </a:r>
          </a:p>
        </p:txBody>
      </p:sp>
      <p:sp>
        <p:nvSpPr>
          <p:cNvPr id="6" name="Text Box 5">
            <a:extLst>
              <a:ext uri="{FF2B5EF4-FFF2-40B4-BE49-F238E27FC236}">
                <a16:creationId xmlns:a16="http://schemas.microsoft.com/office/drawing/2014/main" id="{A6716BAC-446F-43A2-ABE9-7EBBFDF0A88A}"/>
              </a:ext>
            </a:extLst>
          </p:cNvPr>
          <p:cNvSpPr txBox="1">
            <a:spLocks noChangeArrowheads="1"/>
          </p:cNvSpPr>
          <p:nvPr/>
        </p:nvSpPr>
        <p:spPr bwMode="auto">
          <a:xfrm>
            <a:off x="2159064" y="2555498"/>
            <a:ext cx="381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000" dirty="0"/>
              <a:t>The Laplacian of Vector</a:t>
            </a:r>
            <a:r>
              <a:rPr lang="en-US" altLang="en-US" sz="2000" b="1" dirty="0"/>
              <a:t> c :</a:t>
            </a:r>
          </a:p>
        </p:txBody>
      </p:sp>
      <p:graphicFrame>
        <p:nvGraphicFramePr>
          <p:cNvPr id="9" name="Object 6">
            <a:extLst>
              <a:ext uri="{FF2B5EF4-FFF2-40B4-BE49-F238E27FC236}">
                <a16:creationId xmlns:a16="http://schemas.microsoft.com/office/drawing/2014/main" id="{5608A9C4-E633-44E3-B00F-111B34FCEFC6}"/>
              </a:ext>
            </a:extLst>
          </p:cNvPr>
          <p:cNvGraphicFramePr>
            <a:graphicFrameLocks noChangeAspect="1"/>
          </p:cNvGraphicFramePr>
          <p:nvPr>
            <p:extLst>
              <p:ext uri="{D42A27DB-BD31-4B8C-83A1-F6EECF244321}">
                <p14:modId xmlns:p14="http://schemas.microsoft.com/office/powerpoint/2010/main" val="1142045974"/>
              </p:ext>
            </p:extLst>
          </p:nvPr>
        </p:nvGraphicFramePr>
        <p:xfrm>
          <a:off x="3536633" y="3060481"/>
          <a:ext cx="4500562" cy="2089150"/>
        </p:xfrm>
        <a:graphic>
          <a:graphicData uri="http://schemas.openxmlformats.org/presentationml/2006/ole">
            <mc:AlternateContent xmlns:mc="http://schemas.openxmlformats.org/markup-compatibility/2006">
              <mc:Choice xmlns:v="urn:schemas-microsoft-com:vml" Requires="v">
                <p:oleObj spid="_x0000_s13314" name="Equation" r:id="rId4" imgW="1587500" imgH="736600" progId="Equation.3">
                  <p:embed/>
                </p:oleObj>
              </mc:Choice>
              <mc:Fallback>
                <p:oleObj name="Equation" r:id="rId4" imgW="1587500" imgH="736600" progId="Equation.3">
                  <p:embed/>
                  <p:pic>
                    <p:nvPicPr>
                      <p:cNvPr id="9" name="Object 6">
                        <a:extLst>
                          <a:ext uri="{FF2B5EF4-FFF2-40B4-BE49-F238E27FC236}">
                            <a16:creationId xmlns:a16="http://schemas.microsoft.com/office/drawing/2014/main" id="{5608A9C4-E633-44E3-B00F-111B34FCE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633" y="3060481"/>
                        <a:ext cx="4500562"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98312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Color Image Sharpening: Example</a:t>
            </a:r>
          </a:p>
        </p:txBody>
      </p:sp>
      <p:pic>
        <p:nvPicPr>
          <p:cNvPr id="13" name="Picture 2">
            <a:extLst>
              <a:ext uri="{FF2B5EF4-FFF2-40B4-BE49-F238E27FC236}">
                <a16:creationId xmlns:a16="http://schemas.microsoft.com/office/drawing/2014/main" id="{BADDC448-0A30-4C7A-BD4C-D364A6BC2F8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5656"/>
          <a:stretch/>
        </p:blipFill>
        <p:spPr bwMode="auto">
          <a:xfrm>
            <a:off x="1991367" y="3202941"/>
            <a:ext cx="8208962" cy="274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4">
            <a:extLst>
              <a:ext uri="{FF2B5EF4-FFF2-40B4-BE49-F238E27FC236}">
                <a16:creationId xmlns:a16="http://schemas.microsoft.com/office/drawing/2014/main" id="{FCF4E65F-1444-48C6-8379-ED1B05945504}"/>
              </a:ext>
            </a:extLst>
          </p:cNvPr>
          <p:cNvSpPr txBox="1">
            <a:spLocks noChangeArrowheads="1"/>
          </p:cNvSpPr>
          <p:nvPr/>
        </p:nvSpPr>
        <p:spPr bwMode="auto">
          <a:xfrm>
            <a:off x="2183391" y="2871426"/>
            <a:ext cx="24495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Sharpening R,G and B</a:t>
            </a:r>
          </a:p>
        </p:txBody>
      </p:sp>
      <p:sp>
        <p:nvSpPr>
          <p:cNvPr id="15" name="Text Box 5">
            <a:extLst>
              <a:ext uri="{FF2B5EF4-FFF2-40B4-BE49-F238E27FC236}">
                <a16:creationId xmlns:a16="http://schemas.microsoft.com/office/drawing/2014/main" id="{86FBEA2F-94C8-4673-9065-0E1649643DFB}"/>
              </a:ext>
            </a:extLst>
          </p:cNvPr>
          <p:cNvSpPr txBox="1">
            <a:spLocks noChangeArrowheads="1"/>
          </p:cNvSpPr>
          <p:nvPr/>
        </p:nvSpPr>
        <p:spPr bwMode="auto">
          <a:xfrm>
            <a:off x="4925860" y="2836229"/>
            <a:ext cx="233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Sharpening Intensity</a:t>
            </a:r>
          </a:p>
        </p:txBody>
      </p:sp>
      <p:sp>
        <p:nvSpPr>
          <p:cNvPr id="16" name="Text Box 6">
            <a:extLst>
              <a:ext uri="{FF2B5EF4-FFF2-40B4-BE49-F238E27FC236}">
                <a16:creationId xmlns:a16="http://schemas.microsoft.com/office/drawing/2014/main" id="{69610297-2BD4-49B8-A5C6-B386A0EB4B1A}"/>
              </a:ext>
            </a:extLst>
          </p:cNvPr>
          <p:cNvSpPr txBox="1">
            <a:spLocks noChangeArrowheads="1"/>
          </p:cNvSpPr>
          <p:nvPr/>
        </p:nvSpPr>
        <p:spPr bwMode="auto">
          <a:xfrm>
            <a:off x="7558792" y="2902094"/>
            <a:ext cx="2268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Difference</a:t>
            </a:r>
            <a:r>
              <a:rPr lang="en-US" altLang="en-US"/>
              <a:t> </a:t>
            </a:r>
          </a:p>
        </p:txBody>
      </p:sp>
    </p:spTree>
    <p:extLst>
      <p:ext uri="{BB962C8B-B14F-4D97-AF65-F5344CB8AC3E}">
        <p14:creationId xmlns:p14="http://schemas.microsoft.com/office/powerpoint/2010/main" val="3464118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5" name="Picture 3" descr="Can Color Blind People See More Colors When They Take Hallucinogenic Drugs?">
            <a:extLst>
              <a:ext uri="{FF2B5EF4-FFF2-40B4-BE49-F238E27FC236}">
                <a16:creationId xmlns:a16="http://schemas.microsoft.com/office/drawing/2014/main" id="{2B3AB617-8D95-4190-9DEC-9B734F24436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101" b="2289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Τέλος παρουσίασης!</a:t>
            </a:r>
          </a:p>
        </p:txBody>
      </p:sp>
      <p:sp>
        <p:nvSpPr>
          <p:cNvPr id="5" name="Text Placeholder 4"/>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b="1">
                <a:solidFill>
                  <a:srgbClr val="FFFFFF"/>
                </a:solidFill>
              </a:rPr>
              <a:t>Ερωτήσεις;</a:t>
            </a:r>
            <a:endParaRPr lang="en-US">
              <a:solidFill>
                <a:srgbClr val="FFFFFF"/>
              </a:solidFill>
            </a:endParaRPr>
          </a:p>
        </p:txBody>
      </p:sp>
      <p:sp>
        <p:nvSpPr>
          <p:cNvPr id="11" name="TextBox 10">
            <a:extLst>
              <a:ext uri="{FF2B5EF4-FFF2-40B4-BE49-F238E27FC236}">
                <a16:creationId xmlns:a16="http://schemas.microsoft.com/office/drawing/2014/main" id="{E2A823AB-710E-42BD-85A0-CE39AB9B534F}"/>
              </a:ext>
            </a:extLst>
          </p:cNvPr>
          <p:cNvSpPr txBox="1"/>
          <p:nvPr/>
        </p:nvSpPr>
        <p:spPr>
          <a:xfrm>
            <a:off x="0" y="5935707"/>
            <a:ext cx="12188952" cy="723275"/>
          </a:xfrm>
          <a:prstGeom prst="rect">
            <a:avLst/>
          </a:prstGeom>
          <a:noFill/>
        </p:spPr>
        <p:txBody>
          <a:bodyPr wrap="square">
            <a:spAutoFit/>
          </a:bodyPr>
          <a:lstStyle/>
          <a:p>
            <a:pPr>
              <a:spcAft>
                <a:spcPts val="600"/>
              </a:spcAft>
            </a:pPr>
            <a:r>
              <a:rPr lang="el-GR" dirty="0"/>
              <a:t>Ψηφιακή Επεξεργασία και Ανάλυση Εικόνας (234828) Διδάσκων: Κώστας </a:t>
            </a:r>
            <a:r>
              <a:rPr lang="el-GR" dirty="0" err="1"/>
              <a:t>Μπερμπερίδης</a:t>
            </a:r>
            <a:endParaRPr lang="en-US"/>
          </a:p>
          <a:p>
            <a:pPr>
              <a:spcAft>
                <a:spcPts val="600"/>
              </a:spcAft>
            </a:pPr>
            <a:r>
              <a:rPr lang="en-US" dirty="0"/>
              <a:t>CS654: Digital Image Analysis, Indian Institute of Technology - Jodhpur</a:t>
            </a:r>
            <a:endParaRPr lang="en-US"/>
          </a:p>
        </p:txBody>
      </p:sp>
    </p:spTree>
    <p:extLst>
      <p:ext uri="{BB962C8B-B14F-4D97-AF65-F5344CB8AC3E}">
        <p14:creationId xmlns:p14="http://schemas.microsoft.com/office/powerpoint/2010/main" val="12201149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Φως και χρώμα</a:t>
            </a:r>
            <a:endParaRPr lang="en-US" sz="4000" dirty="0">
              <a:solidFill>
                <a:srgbClr val="FFFFFF"/>
              </a:solidFill>
            </a:endParaRPr>
          </a:p>
        </p:txBody>
      </p:sp>
      <p:pic>
        <p:nvPicPr>
          <p:cNvPr id="9" name="13-10-2015 09-34-35">
            <a:hlinkClick r:id="" action="ppaction://media"/>
            <a:extLst>
              <a:ext uri="{FF2B5EF4-FFF2-40B4-BE49-F238E27FC236}">
                <a16:creationId xmlns:a16="http://schemas.microsoft.com/office/drawing/2014/main" id="{378240EC-1E9C-4E7F-AFBA-A84B67A8BED2}"/>
              </a:ext>
            </a:extLst>
          </p:cNvPr>
          <p:cNvPicPr>
            <a:picLocks noChangeAspect="1"/>
          </p:cNvPicPr>
          <p:nvPr>
            <a:videoFile r:link="rId1"/>
            <p:extLst>
              <p:ext uri="{DAA4B4D4-6D71-4841-9C94-3DE7FCFB9230}">
                <p14:media xmlns:p14="http://schemas.microsoft.com/office/powerpoint/2010/main" r:embed="rId2">
                  <p14:trim st="8183" end="2342.6"/>
                </p14:media>
              </p:ext>
            </p:extLst>
          </p:nvPr>
        </p:nvPicPr>
        <p:blipFill>
          <a:blip r:embed="rId6"/>
          <a:stretch>
            <a:fillRect/>
          </a:stretch>
        </p:blipFill>
        <p:spPr>
          <a:xfrm>
            <a:off x="6682618" y="2749458"/>
            <a:ext cx="3235012" cy="2426259"/>
          </a:xfrm>
          <a:prstGeom prst="rect">
            <a:avLst/>
          </a:prstGeom>
        </p:spPr>
      </p:pic>
      <p:pic>
        <p:nvPicPr>
          <p:cNvPr id="11" name="13-10-2015 09-25-06">
            <a:hlinkClick r:id="" action="ppaction://media"/>
            <a:extLst>
              <a:ext uri="{FF2B5EF4-FFF2-40B4-BE49-F238E27FC236}">
                <a16:creationId xmlns:a16="http://schemas.microsoft.com/office/drawing/2014/main" id="{04BBFCCA-256C-4413-B497-58E101E42788}"/>
              </a:ext>
            </a:extLst>
          </p:cNvPr>
          <p:cNvPicPr>
            <a:picLocks noChangeAspect="1"/>
          </p:cNvPicPr>
          <p:nvPr>
            <a:videoFile r:link="rId1"/>
            <p:extLst>
              <p:ext uri="{DAA4B4D4-6D71-4841-9C94-3DE7FCFB9230}">
                <p14:media xmlns:p14="http://schemas.microsoft.com/office/powerpoint/2010/main" r:embed="rId3">
                  <p14:trim st="2873" end="15903.2666"/>
                </p14:media>
              </p:ext>
            </p:extLst>
          </p:nvPr>
        </p:nvPicPr>
        <p:blipFill>
          <a:blip r:embed="rId7"/>
          <a:stretch>
            <a:fillRect/>
          </a:stretch>
        </p:blipFill>
        <p:spPr>
          <a:xfrm>
            <a:off x="2242285" y="2753936"/>
            <a:ext cx="3219868" cy="2421781"/>
          </a:xfrm>
          <a:prstGeom prst="rect">
            <a:avLst/>
          </a:prstGeom>
        </p:spPr>
      </p:pic>
      <p:sp>
        <p:nvSpPr>
          <p:cNvPr id="12" name="TextBox 11">
            <a:extLst>
              <a:ext uri="{FF2B5EF4-FFF2-40B4-BE49-F238E27FC236}">
                <a16:creationId xmlns:a16="http://schemas.microsoft.com/office/drawing/2014/main" id="{B27C33FB-E1A1-4A69-87FF-F9EC80F93BA7}"/>
              </a:ext>
            </a:extLst>
          </p:cNvPr>
          <p:cNvSpPr txBox="1"/>
          <p:nvPr/>
        </p:nvSpPr>
        <p:spPr>
          <a:xfrm>
            <a:off x="2560840" y="5339033"/>
            <a:ext cx="2582758" cy="369332"/>
          </a:xfrm>
          <a:prstGeom prst="rect">
            <a:avLst/>
          </a:prstGeom>
          <a:noFill/>
        </p:spPr>
        <p:txBody>
          <a:bodyPr wrap="none" rtlCol="0">
            <a:spAutoFit/>
          </a:bodyPr>
          <a:lstStyle/>
          <a:p>
            <a:r>
              <a:rPr lang="en-US" b="1" dirty="0"/>
              <a:t>Primary colors (Light)</a:t>
            </a:r>
          </a:p>
        </p:txBody>
      </p:sp>
      <p:sp>
        <p:nvSpPr>
          <p:cNvPr id="13" name="TextBox 12">
            <a:extLst>
              <a:ext uri="{FF2B5EF4-FFF2-40B4-BE49-F238E27FC236}">
                <a16:creationId xmlns:a16="http://schemas.microsoft.com/office/drawing/2014/main" id="{FBDDF39E-9E7F-486F-A0EC-B626E3E03FCF}"/>
              </a:ext>
            </a:extLst>
          </p:cNvPr>
          <p:cNvSpPr txBox="1"/>
          <p:nvPr/>
        </p:nvSpPr>
        <p:spPr>
          <a:xfrm>
            <a:off x="6777912" y="5339033"/>
            <a:ext cx="3044423" cy="369332"/>
          </a:xfrm>
          <a:prstGeom prst="rect">
            <a:avLst/>
          </a:prstGeom>
          <a:noFill/>
        </p:spPr>
        <p:txBody>
          <a:bodyPr wrap="none" rtlCol="0">
            <a:spAutoFit/>
          </a:bodyPr>
          <a:lstStyle/>
          <a:p>
            <a:r>
              <a:rPr lang="en-US" b="1" dirty="0"/>
              <a:t>Mixing of chromatic lights</a:t>
            </a:r>
          </a:p>
        </p:txBody>
      </p:sp>
      <p:sp>
        <p:nvSpPr>
          <p:cNvPr id="14" name="TextBox 13">
            <a:extLst>
              <a:ext uri="{FF2B5EF4-FFF2-40B4-BE49-F238E27FC236}">
                <a16:creationId xmlns:a16="http://schemas.microsoft.com/office/drawing/2014/main" id="{EABB395B-DF21-492B-BC19-C4CAFCDC5A50}"/>
              </a:ext>
            </a:extLst>
          </p:cNvPr>
          <p:cNvSpPr txBox="1"/>
          <p:nvPr/>
        </p:nvSpPr>
        <p:spPr>
          <a:xfrm>
            <a:off x="3121311" y="6154876"/>
            <a:ext cx="2287806" cy="369332"/>
          </a:xfrm>
          <a:prstGeom prst="rect">
            <a:avLst/>
          </a:prstGeom>
          <a:noFill/>
        </p:spPr>
        <p:txBody>
          <a:bodyPr wrap="none" rtlCol="0">
            <a:spAutoFit/>
          </a:bodyPr>
          <a:lstStyle/>
          <a:p>
            <a:r>
              <a:rPr lang="en-US" b="1" dirty="0"/>
              <a:t>Mixing of pigments</a:t>
            </a:r>
          </a:p>
        </p:txBody>
      </p:sp>
      <p:sp>
        <p:nvSpPr>
          <p:cNvPr id="15" name="Oval 14">
            <a:extLst>
              <a:ext uri="{FF2B5EF4-FFF2-40B4-BE49-F238E27FC236}">
                <a16:creationId xmlns:a16="http://schemas.microsoft.com/office/drawing/2014/main" id="{35BCBB66-E376-4B20-BCF2-5BEDE4DA58DA}"/>
              </a:ext>
            </a:extLst>
          </p:cNvPr>
          <p:cNvSpPr/>
          <p:nvPr/>
        </p:nvSpPr>
        <p:spPr>
          <a:xfrm>
            <a:off x="6070063" y="5843707"/>
            <a:ext cx="991673" cy="99167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13C719-CAFC-4D13-8A64-9423867B0C71}"/>
              </a:ext>
            </a:extLst>
          </p:cNvPr>
          <p:cNvSpPr/>
          <p:nvPr/>
        </p:nvSpPr>
        <p:spPr>
          <a:xfrm>
            <a:off x="7705680" y="5843707"/>
            <a:ext cx="991673" cy="99167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2B9A13-1F69-4CD9-B346-65E414ADD852}"/>
              </a:ext>
            </a:extLst>
          </p:cNvPr>
          <p:cNvSpPr/>
          <p:nvPr/>
        </p:nvSpPr>
        <p:spPr>
          <a:xfrm>
            <a:off x="6778401" y="5843706"/>
            <a:ext cx="991673" cy="99167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97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mediacall" presetSubtype="0" fill="hold" nodeType="withEffect">
                                  <p:stCondLst>
                                    <p:cond delay="0"/>
                                  </p:stCondLst>
                                  <p:childTnLst>
                                    <p:cmd type="call" cmd="playFrom(0.0)">
                                      <p:cBhvr>
                                        <p:cTn id="9" dur="73357" fill="hold"/>
                                        <p:tgtEl>
                                          <p:spTgt spid="11"/>
                                        </p:tgtEl>
                                      </p:cBhvr>
                                    </p:cmd>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mediacall" presetSubtype="0" fill="hold" nodeType="withEffect">
                                  <p:stCondLst>
                                    <p:cond delay="0"/>
                                  </p:stCondLst>
                                  <p:childTnLst>
                                    <p:cmd type="call" cmd="playFrom(0.0)">
                                      <p:cBhvr>
                                        <p:cTn id="19" dur="45741" fill="hold"/>
                                        <p:tgtEl>
                                          <p:spTgt spid="9"/>
                                        </p:tgtEl>
                                      </p:cBhvr>
                                    </p:cmd>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grpId="1" nodeType="clickEffect">
                                  <p:stCondLst>
                                    <p:cond delay="0"/>
                                  </p:stCondLst>
                                  <p:childTnLst>
                                    <p:animMotion origin="layout" path="M 5.55556E-7 4.07407E-6 L -0.10139 4.07407E-6 " pathEditMode="relative" rAng="0" ptsTypes="AA">
                                      <p:cBhvr>
                                        <p:cTn id="39" dur="2000" fill="hold"/>
                                        <p:tgtEl>
                                          <p:spTgt spid="16"/>
                                        </p:tgtEl>
                                        <p:attrNameLst>
                                          <p:attrName>ppt_x</p:attrName>
                                          <p:attrName>ppt_y</p:attrName>
                                        </p:attrNameLst>
                                      </p:cBhvr>
                                      <p:rCtr x="-5069" y="0"/>
                                    </p:animMotion>
                                  </p:childTnLst>
                                </p:cTn>
                              </p:par>
                              <p:par>
                                <p:cTn id="40" presetID="63" presetClass="path" presetSubtype="0" accel="50000" decel="50000" fill="hold" grpId="1" nodeType="withEffect">
                                  <p:stCondLst>
                                    <p:cond delay="0"/>
                                  </p:stCondLst>
                                  <p:childTnLst>
                                    <p:animMotion origin="layout" path="M 0 4.07407E-6 L 0.07743 4.07407E-6 " pathEditMode="relative" rAng="0" ptsTypes="AA">
                                      <p:cBhvr>
                                        <p:cTn id="41" dur="2000" fill="hold"/>
                                        <p:tgtEl>
                                          <p:spTgt spid="15"/>
                                        </p:tgtEl>
                                        <p:attrNameLst>
                                          <p:attrName>ppt_x</p:attrName>
                                          <p:attrName>ppt_y</p:attrName>
                                        </p:attrNameLst>
                                      </p:cBhvr>
                                      <p:rCtr x="3872" y="0"/>
                                    </p:animMotion>
                                  </p:childTnLst>
                                </p:cTn>
                              </p:par>
                            </p:childTnLst>
                          </p:cTn>
                        </p:par>
                        <p:par>
                          <p:cTn id="42" fill="hold">
                            <p:stCondLst>
                              <p:cond delay="2000"/>
                            </p:stCondLst>
                            <p:childTnLst>
                              <p:par>
                                <p:cTn id="43" presetID="10" presetClass="exit" presetSubtype="0" fill="hold" grpId="2" nodeType="after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9"/>
                </p:tgtEl>
              </p:cMediaNode>
            </p:video>
            <p:video>
              <p:cMediaNode vol="80000">
                <p:cTn id="53" fill="hold" display="0">
                  <p:stCondLst>
                    <p:cond delay="indefinite"/>
                  </p:stCondLst>
                </p:cTn>
                <p:tgtEl>
                  <p:spTgt spid="11"/>
                </p:tgtEl>
              </p:cMediaNode>
            </p:video>
          </p:childTnLst>
        </p:cTn>
      </p:par>
    </p:tnLst>
    <p:bldLst>
      <p:bldP spid="12" grpId="0"/>
      <p:bldP spid="13" grpId="0"/>
      <p:bldP spid="14" grpId="0"/>
      <p:bldP spid="15" grpId="0" animBg="1"/>
      <p:bldP spid="15" grpId="1" animBg="1"/>
      <p:bldP spid="15" grpId="2" animBg="1"/>
      <p:bldP spid="16" grpId="0" animBg="1"/>
      <p:bldP spid="16" grpId="1" animBg="1"/>
      <p:bldP spid="16" grpId="2"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Τα βασικά χρώματα</a:t>
            </a:r>
            <a:endParaRPr lang="en-US" sz="4000" dirty="0">
              <a:solidFill>
                <a:srgbClr val="FFFFFF"/>
              </a:solidFill>
            </a:endParaRPr>
          </a:p>
        </p:txBody>
      </p:sp>
      <p:pic>
        <p:nvPicPr>
          <p:cNvPr id="9" name="Picture 8">
            <a:extLst>
              <a:ext uri="{FF2B5EF4-FFF2-40B4-BE49-F238E27FC236}">
                <a16:creationId xmlns:a16="http://schemas.microsoft.com/office/drawing/2014/main" id="{ABBD9204-CEC4-41F6-95E3-56C3B1581936}"/>
              </a:ext>
            </a:extLst>
          </p:cNvPr>
          <p:cNvPicPr>
            <a:picLocks noChangeAspect="1"/>
          </p:cNvPicPr>
          <p:nvPr/>
        </p:nvPicPr>
        <p:blipFill>
          <a:blip r:embed="rId3"/>
          <a:stretch>
            <a:fillRect/>
          </a:stretch>
        </p:blipFill>
        <p:spPr>
          <a:xfrm>
            <a:off x="4644287" y="2453090"/>
            <a:ext cx="2903122" cy="4404910"/>
          </a:xfrm>
          <a:prstGeom prst="rect">
            <a:avLst/>
          </a:prstGeom>
        </p:spPr>
      </p:pic>
      <p:sp>
        <p:nvSpPr>
          <p:cNvPr id="11" name="TextBox 10">
            <a:extLst>
              <a:ext uri="{FF2B5EF4-FFF2-40B4-BE49-F238E27FC236}">
                <a16:creationId xmlns:a16="http://schemas.microsoft.com/office/drawing/2014/main" id="{DED4C1FF-DFEF-4C51-80DA-5FE746D68123}"/>
              </a:ext>
            </a:extLst>
          </p:cNvPr>
          <p:cNvSpPr txBox="1"/>
          <p:nvPr/>
        </p:nvSpPr>
        <p:spPr>
          <a:xfrm>
            <a:off x="7277448" y="71098"/>
            <a:ext cx="3284810" cy="307777"/>
          </a:xfrm>
          <a:prstGeom prst="rect">
            <a:avLst/>
          </a:prstGeom>
          <a:noFill/>
        </p:spPr>
        <p:txBody>
          <a:bodyPr wrap="none" rtlCol="0">
            <a:spAutoFit/>
          </a:bodyPr>
          <a:lstStyle/>
          <a:p>
            <a:r>
              <a:rPr lang="en-GB" sz="1400" dirty="0">
                <a:solidFill>
                  <a:schemeClr val="bg1">
                    <a:lumMod val="50000"/>
                  </a:schemeClr>
                </a:solidFill>
              </a:rPr>
              <a:t>Images: Gonzalez &amp; Woods, 3</a:t>
            </a:r>
            <a:r>
              <a:rPr lang="en-GB" sz="1400" baseline="30000" dirty="0">
                <a:solidFill>
                  <a:schemeClr val="bg1">
                    <a:lumMod val="50000"/>
                  </a:schemeClr>
                </a:solidFill>
              </a:rPr>
              <a:t>rd</a:t>
            </a:r>
            <a:r>
              <a:rPr lang="en-GB" sz="1400" dirty="0">
                <a:solidFill>
                  <a:schemeClr val="bg1">
                    <a:lumMod val="50000"/>
                  </a:schemeClr>
                </a:solidFill>
              </a:rPr>
              <a:t> edition</a:t>
            </a:r>
            <a:endParaRPr lang="en-US" sz="1400" dirty="0">
              <a:solidFill>
                <a:schemeClr val="bg1">
                  <a:lumMod val="50000"/>
                </a:schemeClr>
              </a:solidFill>
            </a:endParaRPr>
          </a:p>
        </p:txBody>
      </p:sp>
    </p:spTree>
    <p:extLst>
      <p:ext uri="{BB962C8B-B14F-4D97-AF65-F5344CB8AC3E}">
        <p14:creationId xmlns:p14="http://schemas.microsoft.com/office/powerpoint/2010/main" val="1900617322"/>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1962</Words>
  <Application>Microsoft Office PowerPoint</Application>
  <PresentationFormat>Widescreen</PresentationFormat>
  <Paragraphs>285</Paragraphs>
  <Slides>77</Slides>
  <Notes>0</Notes>
  <HiddenSlides>0</HiddenSlides>
  <MMClips>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9" baseType="lpstr">
      <vt:lpstr>Arial</vt:lpstr>
      <vt:lpstr>Calibri</vt:lpstr>
      <vt:lpstr>Calibri Light</vt:lpstr>
      <vt:lpstr>Cambria Math</vt:lpstr>
      <vt:lpstr>Sylfaen</vt:lpstr>
      <vt:lpstr>Tahoma</vt:lpstr>
      <vt:lpstr>Times New Roman</vt:lpstr>
      <vt:lpstr>Times New Roman Πλάγια</vt:lpstr>
      <vt:lpstr>Wingdings</vt:lpstr>
      <vt:lpstr>Θέμα του Office</vt:lpstr>
      <vt:lpstr>Equation</vt:lpstr>
      <vt:lpstr>Visio</vt:lpstr>
      <vt:lpstr>Χώροι χρώματος</vt:lpstr>
      <vt:lpstr>Παράδειγμα (κλίμακα του γκρι)</vt:lpstr>
      <vt:lpstr>Παράδειγμα (έγχρωμη εικόνα) </vt:lpstr>
      <vt:lpstr>Εισαγωγή (1/2)</vt:lpstr>
      <vt:lpstr>Εισαγωγή (2/2)</vt:lpstr>
      <vt:lpstr>Τα βασικά (1/2)</vt:lpstr>
      <vt:lpstr>Τα βασικά (2/2)</vt:lpstr>
      <vt:lpstr>Φως και χρώμα</vt:lpstr>
      <vt:lpstr>Τα βασικά χρώματα</vt:lpstr>
      <vt:lpstr>Βασικοί ορισμοί</vt:lpstr>
      <vt:lpstr>Τριχρωματική θεωρία (tristimulus),</vt:lpstr>
      <vt:lpstr>Φάσμα χρωμάτων (Color gamut)</vt:lpstr>
      <vt:lpstr>Κανάλια εικόνας</vt:lpstr>
      <vt:lpstr>Color Models/ Color space / Color system</vt:lpstr>
      <vt:lpstr>Η περιγραφή δεν αλλάζει το χρώμα!</vt:lpstr>
      <vt:lpstr>The RGB Color Models </vt:lpstr>
      <vt:lpstr>Βάθος χρώματος</vt:lpstr>
      <vt:lpstr>The CMY and CMYK Color Models</vt:lpstr>
      <vt:lpstr>Το μοντέλο HSB (1/3)</vt:lpstr>
      <vt:lpstr>Το μοντέλο HSB (2/3)</vt:lpstr>
      <vt:lpstr>Το μοντέλο HSB (3/3)</vt:lpstr>
      <vt:lpstr>Χρωματικό μοντέλο HSI (1/3)</vt:lpstr>
      <vt:lpstr>Χρωματικό μοντέλο HSI (2/3)</vt:lpstr>
      <vt:lpstr>Color model conversion</vt:lpstr>
      <vt:lpstr>Color model conversion</vt:lpstr>
      <vt:lpstr>Convert RGB to HSI</vt:lpstr>
      <vt:lpstr>HSI to RGB Conversion</vt:lpstr>
      <vt:lpstr>HSI model color representation</vt:lpstr>
      <vt:lpstr>Calculation of Hue (H)</vt:lpstr>
      <vt:lpstr>Calculation of Hue</vt:lpstr>
      <vt:lpstr>Calculation of Hue</vt:lpstr>
      <vt:lpstr>Calculation of Saturation (S)</vt:lpstr>
      <vt:lpstr>Calculation of S</vt:lpstr>
      <vt:lpstr>The HSI Color Models</vt:lpstr>
      <vt:lpstr>Converting colors from HSI to RGB</vt:lpstr>
      <vt:lpstr>Saturation calculation: RG region</vt:lpstr>
      <vt:lpstr>Saturation calculation: RG region</vt:lpstr>
      <vt:lpstr>Saturation calculation: RG region</vt:lpstr>
      <vt:lpstr>HSI to RGB: RG Sector</vt:lpstr>
      <vt:lpstr>HSI to RGB: GB Sector</vt:lpstr>
      <vt:lpstr>HSI to RGB: BR Sector</vt:lpstr>
      <vt:lpstr>The HSI Color Models</vt:lpstr>
      <vt:lpstr>The HSI Color Models</vt:lpstr>
      <vt:lpstr>Pseudocolor (Ψευδοχρωματισμός)</vt:lpstr>
      <vt:lpstr>Intensity Slicing</vt:lpstr>
      <vt:lpstr>Intensity Slicing :  Example</vt:lpstr>
      <vt:lpstr>Τεμαχισμός έντασης</vt:lpstr>
      <vt:lpstr>Intensity Slicing :  Example</vt:lpstr>
      <vt:lpstr>Μετατροπή επιπέδων του γκρι σε χρώματα</vt:lpstr>
      <vt:lpstr>Gray Level to Color Transformations</vt:lpstr>
      <vt:lpstr>Gray Level to Color Transformations</vt:lpstr>
      <vt:lpstr>Gray Level to Color Transformations</vt:lpstr>
      <vt:lpstr>Gray Level to Color Transformations</vt:lpstr>
      <vt:lpstr>Pseudocolor: example</vt:lpstr>
      <vt:lpstr>Basic of Full Color Image Processing</vt:lpstr>
      <vt:lpstr>Basic of Full Color Image Processing</vt:lpstr>
      <vt:lpstr>Color Transformation</vt:lpstr>
      <vt:lpstr>PowerPoint Presentation</vt:lpstr>
      <vt:lpstr>PowerPoint Presentation</vt:lpstr>
      <vt:lpstr>Color Complement</vt:lpstr>
      <vt:lpstr>Color Complement: Example</vt:lpstr>
      <vt:lpstr>PowerPoint Presentation</vt:lpstr>
      <vt:lpstr>Tonal correction: Example</vt:lpstr>
      <vt:lpstr>Tonal correction: Example</vt:lpstr>
      <vt:lpstr>Tonal correction: Example</vt:lpstr>
      <vt:lpstr>Color correction</vt:lpstr>
      <vt:lpstr>Color correction</vt:lpstr>
      <vt:lpstr>Histogram Processing</vt:lpstr>
      <vt:lpstr>Εξίσωση ιστογράμματος, τι να προσέξω;</vt:lpstr>
      <vt:lpstr>Γίνεται εξίσωση ιστογράμματος σε RGB;</vt:lpstr>
      <vt:lpstr>Color Image Smoothing</vt:lpstr>
      <vt:lpstr>Color Image Smoothing</vt:lpstr>
      <vt:lpstr>Color Image Smoothing</vt:lpstr>
      <vt:lpstr>Color Image Smoothing</vt:lpstr>
      <vt:lpstr>Color Image Sharpening</vt:lpstr>
      <vt:lpstr>Color Image Sharpening: Example</vt:lpstr>
      <vt:lpstr>Τέλος παρουσίασης!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Χώροι χρώματος</dc:title>
  <dc:creator>EftPr</dc:creator>
  <cp:lastModifiedBy>EftPr</cp:lastModifiedBy>
  <cp:revision>1</cp:revision>
  <dcterms:created xsi:type="dcterms:W3CDTF">2020-12-06T21:31:09Z</dcterms:created>
  <dcterms:modified xsi:type="dcterms:W3CDTF">2020-12-07T07:20:40Z</dcterms:modified>
</cp:coreProperties>
</file>